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4D9AB-79E1-41FC-AE8A-B00388E8436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8691CD66-B31F-417C-B025-CF916F33E2E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36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rPr>
            <a:t>Сучасний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36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rPr>
            <a:t> учень</a:t>
          </a:r>
          <a:endParaRPr kumimoji="0" lang="ru-RU" sz="3600" b="1" i="1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913DA43-F8AE-4630-BB3C-4E3066163DE3}" type="parTrans" cxnId="{AE70D593-7BFC-4EEB-8D7A-192C2A33FB90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6B00C676-C6A8-43DE-8CAA-264ABF28338E}" type="sibTrans" cxnId="{AE70D593-7BFC-4EEB-8D7A-192C2A33FB90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FAA5E660-E8E9-4C65-A53A-AEB7F245F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ЗАЦІКАВ-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ЛЕНІСТЬ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CA57A59A-374D-45C8-878D-67D6A24D0F19}" type="parTrans" cxnId="{7018D2DC-8189-488A-A669-765936DFD890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91BC160D-BCDB-44F1-9823-6CB3545D82B3}" type="sibTrans" cxnId="{7018D2DC-8189-488A-A669-765936DFD890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94AE7F88-48BB-4474-9E7E-4633A9CE84E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САМООСВІТА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D578AB1-850F-49BB-BEAE-E034AD991A79}" type="parTrans" cxnId="{286F0C3D-D1D4-4447-AD32-D33920F3D6E1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8418AB5C-78B0-4A6C-9E6A-44C57C503167}" type="sibTrans" cxnId="{286F0C3D-D1D4-4447-AD32-D33920F3D6E1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04EC7CA6-7C03-4688-81CC-7F75D5EA6A8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B4B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ЗАДОВОЛЕ-НІСТЬ ВІД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НАВЧАННЯ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E60D697-4F4B-4782-9716-FFB324572051}" type="parTrans" cxnId="{08D175E4-E6FC-4D6B-BE53-E263A6C4DD91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85D63023-B5C6-42F0-A785-B24D863E8740}" type="sibTrans" cxnId="{08D175E4-E6FC-4D6B-BE53-E263A6C4DD91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C6E6FDBA-C3B1-484D-BAB3-4A07BE49021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БАЖАННЯ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НАВЧАТИСЯ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7EAF9E10-7183-42D3-A1A6-BC1B15306DE4}" type="parTrans" cxnId="{F02BB752-958C-486B-8C50-D344FA2D99FA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3CF1FB56-7093-4321-927D-16FA536B19F6}" type="sibTrans" cxnId="{F02BB752-958C-486B-8C50-D344FA2D99FA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06246855-6C60-44D3-96C2-690A5721EF5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УМІННЯ</a:t>
          </a:r>
          <a:b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</a:b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СЛУХАТИ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F64E4DAB-A851-49AE-AA08-5AF73635C43E}" type="parTrans" cxnId="{A76BF071-C457-4AB4-9050-2BB3466C6EA6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3AA30593-78CD-4F83-8619-554D915659ED}" type="sibTrans" cxnId="{A76BF071-C457-4AB4-9050-2BB3466C6EA6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28960E61-96E9-4348-AC7D-453ACCBCA94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ПІДГОТОВКА </a:t>
          </a:r>
          <a:b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</a:b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 ЗАНЯТЬ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99B8FE7-39E0-4E6B-B034-C7377E60D608}" type="parTrans" cxnId="{DDCB6DF4-4829-4D2F-8482-08B9A25C5F6A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A0D9CDAB-7178-4D78-B2F2-6DCB623F717D}" type="sibTrans" cxnId="{DDCB6DF4-4829-4D2F-8482-08B9A25C5F6A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0FD2016A-8FDF-4050-89D6-6348520DD67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СВІДОМЕ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СТАВЛЕННЯ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C3EF5EC8-4B96-4BEC-941B-400A391C5A6E}" type="parTrans" cxnId="{F5C926C1-11B5-4BB9-9DA7-580910E893A8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01B385A7-1D15-4927-86EA-FD4ED2A73D3F}" type="sibTrans" cxnId="{F5C926C1-11B5-4BB9-9DA7-580910E893A8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497CF0DD-04B3-413E-B2F0-C3322CF75A6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B0AC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ПОТРЕБА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 ЗНАННЯХ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D2B2F68-98AD-4F6C-8D8D-BEC5E320C1D6}" type="parTrans" cxnId="{21988A4B-99C0-4E57-BAAE-5A2AB7F3E501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58E3D849-98B0-496E-90FF-6B87FA093A44}" type="sibTrans" cxnId="{21988A4B-99C0-4E57-BAAE-5A2AB7F3E501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A09B6999-D53C-462B-951D-F0268277E9A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РОЗВИНЕНА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ДОПИТЛИВІСТЬ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A86BFBC1-D663-49A4-978A-A83DA0953266}" type="parTrans" cxnId="{6BF7A5FC-07D8-4D3D-BA94-BA35F62957B8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FD187277-4256-4286-AC3A-83439EB01EC1}" type="sibTrans" cxnId="{6BF7A5FC-07D8-4D3D-BA94-BA35F62957B8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4AC80B49-7A1E-452B-8718-4DC466C192D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АКТИВНІСТЬ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C9A8E00C-902D-4E4F-974B-706B032F8335}" type="parTrans" cxnId="{7BBBC9A2-F28D-4EAE-AE96-662172AC34C3}">
      <dgm:prSet custT="1"/>
      <dgm:spPr/>
      <dgm:t>
        <a:bodyPr/>
        <a:lstStyle/>
        <a:p>
          <a:endParaRPr lang="ru-RU" sz="800" b="1">
            <a:latin typeface="Times New Roman" pitchFamily="18" charset="0"/>
            <a:cs typeface="Times New Roman" pitchFamily="18" charset="0"/>
          </a:endParaRPr>
        </a:p>
      </dgm:t>
    </dgm:pt>
    <dgm:pt modelId="{0B4EABB1-FB67-4A2F-B938-7586D1485793}" type="sibTrans" cxnId="{7BBBC9A2-F28D-4EAE-AE96-662172AC34C3}">
      <dgm:prSet/>
      <dgm:spPr/>
      <dgm:t>
        <a:bodyPr/>
        <a:lstStyle/>
        <a:p>
          <a:endParaRPr lang="ru-RU" sz="2800" b="1">
            <a:latin typeface="Times New Roman" pitchFamily="18" charset="0"/>
            <a:cs typeface="Times New Roman" pitchFamily="18" charset="0"/>
          </a:endParaRPr>
        </a:p>
      </dgm:t>
    </dgm:pt>
    <dgm:pt modelId="{E0B3B424-D89D-4525-AAF5-85F5043226A2}" type="pres">
      <dgm:prSet presAssocID="{6224D9AB-79E1-41FC-AE8A-B00388E8436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87ECA3-06FC-44FE-AA4A-8F2021BE3D5C}" type="pres">
      <dgm:prSet presAssocID="{8691CD66-B31F-417C-B025-CF916F33E2E5}" presName="centerShape" presStyleLbl="node0" presStyleIdx="0" presStyleCnt="1" custScaleX="271878" custScaleY="191542" custLinFactNeighborX="1376" custLinFactNeighborY="-11"/>
      <dgm:spPr/>
      <dgm:t>
        <a:bodyPr/>
        <a:lstStyle/>
        <a:p>
          <a:endParaRPr lang="ru-RU"/>
        </a:p>
      </dgm:t>
    </dgm:pt>
    <dgm:pt modelId="{1F2F2739-9D9D-4029-B74D-861961DFC4A2}" type="pres">
      <dgm:prSet presAssocID="{CA57A59A-374D-45C8-878D-67D6A24D0F19}" presName="Name9" presStyleLbl="parChTrans1D2" presStyleIdx="0" presStyleCnt="10"/>
      <dgm:spPr/>
      <dgm:t>
        <a:bodyPr/>
        <a:lstStyle/>
        <a:p>
          <a:endParaRPr lang="ru-RU"/>
        </a:p>
      </dgm:t>
    </dgm:pt>
    <dgm:pt modelId="{39BA6E77-B69E-4B6A-A4B8-CE915BDA9C4C}" type="pres">
      <dgm:prSet presAssocID="{CA57A59A-374D-45C8-878D-67D6A24D0F19}" presName="connTx" presStyleLbl="parChTrans1D2" presStyleIdx="0" presStyleCnt="10"/>
      <dgm:spPr/>
      <dgm:t>
        <a:bodyPr/>
        <a:lstStyle/>
        <a:p>
          <a:endParaRPr lang="ru-RU"/>
        </a:p>
      </dgm:t>
    </dgm:pt>
    <dgm:pt modelId="{045BA9E4-4EAF-48F5-BCFC-BB2070C04501}" type="pres">
      <dgm:prSet presAssocID="{FAA5E660-E8E9-4C65-A53A-AEB7F245FF0B}" presName="node" presStyleLbl="node1" presStyleIdx="0" presStyleCnt="10" custScaleX="156262" custRadScaleRad="103949" custRadScaleInc="5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3F549-48A1-4396-BDF2-ED438406082D}" type="pres">
      <dgm:prSet presAssocID="{4D578AB1-850F-49BB-BEAE-E034AD991A79}" presName="Name9" presStyleLbl="parChTrans1D2" presStyleIdx="1" presStyleCnt="10"/>
      <dgm:spPr/>
      <dgm:t>
        <a:bodyPr/>
        <a:lstStyle/>
        <a:p>
          <a:endParaRPr lang="ru-RU"/>
        </a:p>
      </dgm:t>
    </dgm:pt>
    <dgm:pt modelId="{365C6BAB-C1CD-40BA-8B32-8372AC3F1E40}" type="pres">
      <dgm:prSet presAssocID="{4D578AB1-850F-49BB-BEAE-E034AD991A79}" presName="connTx" presStyleLbl="parChTrans1D2" presStyleIdx="1" presStyleCnt="10"/>
      <dgm:spPr/>
      <dgm:t>
        <a:bodyPr/>
        <a:lstStyle/>
        <a:p>
          <a:endParaRPr lang="ru-RU"/>
        </a:p>
      </dgm:t>
    </dgm:pt>
    <dgm:pt modelId="{4A047EBF-F551-4EDB-9CFB-4057E6B70B86}" type="pres">
      <dgm:prSet presAssocID="{94AE7F88-48BB-4474-9E7E-4633A9CE84E3}" presName="node" presStyleLbl="node1" presStyleIdx="1" presStyleCnt="10" custScaleX="155935" custRadScaleRad="107420" custRadScaleInc="30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C09CD-2FA6-49D0-B5F3-C32D672237A9}" type="pres">
      <dgm:prSet presAssocID="{1E60D697-4F4B-4782-9716-FFB324572051}" presName="Name9" presStyleLbl="parChTrans1D2" presStyleIdx="2" presStyleCnt="10"/>
      <dgm:spPr/>
      <dgm:t>
        <a:bodyPr/>
        <a:lstStyle/>
        <a:p>
          <a:endParaRPr lang="ru-RU"/>
        </a:p>
      </dgm:t>
    </dgm:pt>
    <dgm:pt modelId="{EC12B259-7C0C-4C86-9F68-648E65CA7408}" type="pres">
      <dgm:prSet presAssocID="{1E60D697-4F4B-4782-9716-FFB324572051}" presName="connTx" presStyleLbl="parChTrans1D2" presStyleIdx="2" presStyleCnt="10"/>
      <dgm:spPr/>
      <dgm:t>
        <a:bodyPr/>
        <a:lstStyle/>
        <a:p>
          <a:endParaRPr lang="ru-RU"/>
        </a:p>
      </dgm:t>
    </dgm:pt>
    <dgm:pt modelId="{74B93B02-44D0-4EF8-8FD3-E659F3104FCC}" type="pres">
      <dgm:prSet presAssocID="{04EC7CA6-7C03-4688-81CC-7F75D5EA6A88}" presName="node" presStyleLbl="node1" presStyleIdx="2" presStyleCnt="10" custScaleX="170509" custRadScaleRad="111462" custRadScaleInc="11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B3390-629F-45F6-9135-1800C3110B1A}" type="pres">
      <dgm:prSet presAssocID="{7EAF9E10-7183-42D3-A1A6-BC1B15306DE4}" presName="Name9" presStyleLbl="parChTrans1D2" presStyleIdx="3" presStyleCnt="10"/>
      <dgm:spPr/>
      <dgm:t>
        <a:bodyPr/>
        <a:lstStyle/>
        <a:p>
          <a:endParaRPr lang="ru-RU"/>
        </a:p>
      </dgm:t>
    </dgm:pt>
    <dgm:pt modelId="{E0C45F63-4E93-43F2-BF62-4732EA997802}" type="pres">
      <dgm:prSet presAssocID="{7EAF9E10-7183-42D3-A1A6-BC1B15306DE4}" presName="connTx" presStyleLbl="parChTrans1D2" presStyleIdx="3" presStyleCnt="10"/>
      <dgm:spPr/>
      <dgm:t>
        <a:bodyPr/>
        <a:lstStyle/>
        <a:p>
          <a:endParaRPr lang="ru-RU"/>
        </a:p>
      </dgm:t>
    </dgm:pt>
    <dgm:pt modelId="{351F1BB6-0195-4EB7-94AE-6363D1F9014E}" type="pres">
      <dgm:prSet presAssocID="{C6E6FDBA-C3B1-484D-BAB3-4A07BE49021B}" presName="node" presStyleLbl="node1" presStyleIdx="3" presStyleCnt="10" custScaleX="158910" custRadScaleRad="112774" custRadScaleInc="-2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5EA19-F1F0-449C-BA9F-7D72C2E8D0D3}" type="pres">
      <dgm:prSet presAssocID="{F64E4DAB-A851-49AE-AA08-5AF73635C43E}" presName="Name9" presStyleLbl="parChTrans1D2" presStyleIdx="4" presStyleCnt="10"/>
      <dgm:spPr/>
      <dgm:t>
        <a:bodyPr/>
        <a:lstStyle/>
        <a:p>
          <a:endParaRPr lang="ru-RU"/>
        </a:p>
      </dgm:t>
    </dgm:pt>
    <dgm:pt modelId="{3B9C6435-207F-4A28-B417-C4FF4D747515}" type="pres">
      <dgm:prSet presAssocID="{F64E4DAB-A851-49AE-AA08-5AF73635C43E}" presName="connTx" presStyleLbl="parChTrans1D2" presStyleIdx="4" presStyleCnt="10"/>
      <dgm:spPr/>
      <dgm:t>
        <a:bodyPr/>
        <a:lstStyle/>
        <a:p>
          <a:endParaRPr lang="ru-RU"/>
        </a:p>
      </dgm:t>
    </dgm:pt>
    <dgm:pt modelId="{ACD26943-FAFB-4698-8257-CBDDCF693E60}" type="pres">
      <dgm:prSet presAssocID="{06246855-6C60-44D3-96C2-690A5721EF59}" presName="node" presStyleLbl="node1" presStyleIdx="4" presStyleCnt="10" custScaleX="151208" custRadScaleRad="109625" custRadScaleInc="-35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1682D-5E71-492E-B0E5-D339A1FABB78}" type="pres">
      <dgm:prSet presAssocID="{D99B8FE7-39E0-4E6B-B034-C7377E60D608}" presName="Name9" presStyleLbl="parChTrans1D2" presStyleIdx="5" presStyleCnt="10"/>
      <dgm:spPr/>
      <dgm:t>
        <a:bodyPr/>
        <a:lstStyle/>
        <a:p>
          <a:endParaRPr lang="ru-RU"/>
        </a:p>
      </dgm:t>
    </dgm:pt>
    <dgm:pt modelId="{430C89FB-2886-4AE4-915D-689BE7738FA8}" type="pres">
      <dgm:prSet presAssocID="{D99B8FE7-39E0-4E6B-B034-C7377E60D608}" presName="connTx" presStyleLbl="parChTrans1D2" presStyleIdx="5" presStyleCnt="10"/>
      <dgm:spPr/>
      <dgm:t>
        <a:bodyPr/>
        <a:lstStyle/>
        <a:p>
          <a:endParaRPr lang="ru-RU"/>
        </a:p>
      </dgm:t>
    </dgm:pt>
    <dgm:pt modelId="{B20D9C1B-6FC9-4E08-8B78-9B27191B770A}" type="pres">
      <dgm:prSet presAssocID="{28960E61-96E9-4348-AC7D-453ACCBCA947}" presName="node" presStyleLbl="node1" presStyleIdx="5" presStyleCnt="10" custScaleX="161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F65AB-FCB5-4E6C-856E-416E116867E4}" type="pres">
      <dgm:prSet presAssocID="{C3EF5EC8-4B96-4BEC-941B-400A391C5A6E}" presName="Name9" presStyleLbl="parChTrans1D2" presStyleIdx="6" presStyleCnt="10"/>
      <dgm:spPr/>
      <dgm:t>
        <a:bodyPr/>
        <a:lstStyle/>
        <a:p>
          <a:endParaRPr lang="ru-RU"/>
        </a:p>
      </dgm:t>
    </dgm:pt>
    <dgm:pt modelId="{D1A5C2F9-FD74-4B39-A773-A2BBEF2F5C01}" type="pres">
      <dgm:prSet presAssocID="{C3EF5EC8-4B96-4BEC-941B-400A391C5A6E}" presName="connTx" presStyleLbl="parChTrans1D2" presStyleIdx="6" presStyleCnt="10"/>
      <dgm:spPr/>
      <dgm:t>
        <a:bodyPr/>
        <a:lstStyle/>
        <a:p>
          <a:endParaRPr lang="ru-RU"/>
        </a:p>
      </dgm:t>
    </dgm:pt>
    <dgm:pt modelId="{AAF28B0F-1A64-461A-806D-76A493C2A2D9}" type="pres">
      <dgm:prSet presAssocID="{0FD2016A-8FDF-4050-89D6-6348520DD678}" presName="node" presStyleLbl="node1" presStyleIdx="6" presStyleCnt="10" custScaleX="166077" custRadScaleRad="104709" custRadScaleInc="32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CC55B-4C7E-45E9-A39C-6C742BFAA361}" type="pres">
      <dgm:prSet presAssocID="{2D2B2F68-98AD-4F6C-8D8D-BEC5E320C1D6}" presName="Name9" presStyleLbl="parChTrans1D2" presStyleIdx="7" presStyleCnt="10"/>
      <dgm:spPr/>
      <dgm:t>
        <a:bodyPr/>
        <a:lstStyle/>
        <a:p>
          <a:endParaRPr lang="ru-RU"/>
        </a:p>
      </dgm:t>
    </dgm:pt>
    <dgm:pt modelId="{E60E5E44-2D91-43B4-9BFE-864D9C066FFB}" type="pres">
      <dgm:prSet presAssocID="{2D2B2F68-98AD-4F6C-8D8D-BEC5E320C1D6}" presName="connTx" presStyleLbl="parChTrans1D2" presStyleIdx="7" presStyleCnt="10"/>
      <dgm:spPr/>
      <dgm:t>
        <a:bodyPr/>
        <a:lstStyle/>
        <a:p>
          <a:endParaRPr lang="ru-RU"/>
        </a:p>
      </dgm:t>
    </dgm:pt>
    <dgm:pt modelId="{8842512C-0300-4746-8FCF-D89490DE1756}" type="pres">
      <dgm:prSet presAssocID="{497CF0DD-04B3-413E-B2F0-C3322CF75A66}" presName="node" presStyleLbl="node1" presStyleIdx="7" presStyleCnt="10" custScaleX="156387" custRadScaleRad="111274" custRadScaleInc="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9551E-6C2A-4B1F-809B-652177CE006E}" type="pres">
      <dgm:prSet presAssocID="{A86BFBC1-D663-49A4-978A-A83DA0953266}" presName="Name9" presStyleLbl="parChTrans1D2" presStyleIdx="8" presStyleCnt="10"/>
      <dgm:spPr/>
      <dgm:t>
        <a:bodyPr/>
        <a:lstStyle/>
        <a:p>
          <a:endParaRPr lang="ru-RU"/>
        </a:p>
      </dgm:t>
    </dgm:pt>
    <dgm:pt modelId="{D3211F2A-514F-4B72-8CFB-CF81F1A36921}" type="pres">
      <dgm:prSet presAssocID="{A86BFBC1-D663-49A4-978A-A83DA0953266}" presName="connTx" presStyleLbl="parChTrans1D2" presStyleIdx="8" presStyleCnt="10"/>
      <dgm:spPr/>
      <dgm:t>
        <a:bodyPr/>
        <a:lstStyle/>
        <a:p>
          <a:endParaRPr lang="ru-RU"/>
        </a:p>
      </dgm:t>
    </dgm:pt>
    <dgm:pt modelId="{877C7BC4-8447-4CA8-A822-C82E5FCFF636}" type="pres">
      <dgm:prSet presAssocID="{A09B6999-D53C-462B-951D-F0268277E9A6}" presName="node" presStyleLbl="node1" presStyleIdx="8" presStyleCnt="10" custScaleX="183917" custRadScaleRad="106643" custRadScaleInc="-16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9704E-74FB-42E9-932E-C435A3AA8C24}" type="pres">
      <dgm:prSet presAssocID="{C9A8E00C-902D-4E4F-974B-706B032F8335}" presName="Name9" presStyleLbl="parChTrans1D2" presStyleIdx="9" presStyleCnt="10"/>
      <dgm:spPr/>
      <dgm:t>
        <a:bodyPr/>
        <a:lstStyle/>
        <a:p>
          <a:endParaRPr lang="ru-RU"/>
        </a:p>
      </dgm:t>
    </dgm:pt>
    <dgm:pt modelId="{73B8D9BE-6EBB-4EF0-8558-3F4A4F8C87EF}" type="pres">
      <dgm:prSet presAssocID="{C9A8E00C-902D-4E4F-974B-706B032F8335}" presName="connTx" presStyleLbl="parChTrans1D2" presStyleIdx="9" presStyleCnt="10"/>
      <dgm:spPr/>
      <dgm:t>
        <a:bodyPr/>
        <a:lstStyle/>
        <a:p>
          <a:endParaRPr lang="ru-RU"/>
        </a:p>
      </dgm:t>
    </dgm:pt>
    <dgm:pt modelId="{B9F51270-4006-4F63-B5B6-C41B32E20D52}" type="pres">
      <dgm:prSet presAssocID="{4AC80B49-7A1E-452B-8718-4DC466C192D8}" presName="node" presStyleLbl="node1" presStyleIdx="9" presStyleCnt="10" custScaleX="165132" custRadScaleRad="102209" custRadScaleInc="-25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AECAA4-0DE0-4CC1-9BA6-111EC9B78A72}" type="presOf" srcId="{4D578AB1-850F-49BB-BEAE-E034AD991A79}" destId="{A683F549-48A1-4396-BDF2-ED438406082D}" srcOrd="0" destOrd="0" presId="urn:microsoft.com/office/officeart/2005/8/layout/radial1"/>
    <dgm:cxn modelId="{F02BB752-958C-486B-8C50-D344FA2D99FA}" srcId="{8691CD66-B31F-417C-B025-CF916F33E2E5}" destId="{C6E6FDBA-C3B1-484D-BAB3-4A07BE49021B}" srcOrd="3" destOrd="0" parTransId="{7EAF9E10-7183-42D3-A1A6-BC1B15306DE4}" sibTransId="{3CF1FB56-7093-4321-927D-16FA536B19F6}"/>
    <dgm:cxn modelId="{AE70D593-7BFC-4EEB-8D7A-192C2A33FB90}" srcId="{6224D9AB-79E1-41FC-AE8A-B00388E8436A}" destId="{8691CD66-B31F-417C-B025-CF916F33E2E5}" srcOrd="0" destOrd="0" parTransId="{D913DA43-F8AE-4630-BB3C-4E3066163DE3}" sibTransId="{6B00C676-C6A8-43DE-8CAA-264ABF28338E}"/>
    <dgm:cxn modelId="{218EAAAA-AB82-4C19-AD61-FD9E0BA5DD29}" type="presOf" srcId="{C3EF5EC8-4B96-4BEC-941B-400A391C5A6E}" destId="{143F65AB-FCB5-4E6C-856E-416E116867E4}" srcOrd="0" destOrd="0" presId="urn:microsoft.com/office/officeart/2005/8/layout/radial1"/>
    <dgm:cxn modelId="{F206235A-C933-45E7-BE9E-62962E862C8B}" type="presOf" srcId="{A86BFBC1-D663-49A4-978A-A83DA0953266}" destId="{D3211F2A-514F-4B72-8CFB-CF81F1A36921}" srcOrd="1" destOrd="0" presId="urn:microsoft.com/office/officeart/2005/8/layout/radial1"/>
    <dgm:cxn modelId="{7DCC69DD-5795-4469-BBC5-41B35ED6A971}" type="presOf" srcId="{1E60D697-4F4B-4782-9716-FFB324572051}" destId="{DB4C09CD-2FA6-49D0-B5F3-C32D672237A9}" srcOrd="0" destOrd="0" presId="urn:microsoft.com/office/officeart/2005/8/layout/radial1"/>
    <dgm:cxn modelId="{7018D2DC-8189-488A-A669-765936DFD890}" srcId="{8691CD66-B31F-417C-B025-CF916F33E2E5}" destId="{FAA5E660-E8E9-4C65-A53A-AEB7F245FF0B}" srcOrd="0" destOrd="0" parTransId="{CA57A59A-374D-45C8-878D-67D6A24D0F19}" sibTransId="{91BC160D-BCDB-44F1-9823-6CB3545D82B3}"/>
    <dgm:cxn modelId="{7BBBC9A2-F28D-4EAE-AE96-662172AC34C3}" srcId="{8691CD66-B31F-417C-B025-CF916F33E2E5}" destId="{4AC80B49-7A1E-452B-8718-4DC466C192D8}" srcOrd="9" destOrd="0" parTransId="{C9A8E00C-902D-4E4F-974B-706B032F8335}" sibTransId="{0B4EABB1-FB67-4A2F-B938-7586D1485793}"/>
    <dgm:cxn modelId="{809F0CBB-0575-40F9-843F-4AF74D282344}" type="presOf" srcId="{94AE7F88-48BB-4474-9E7E-4633A9CE84E3}" destId="{4A047EBF-F551-4EDB-9CFB-4057E6B70B86}" srcOrd="0" destOrd="0" presId="urn:microsoft.com/office/officeart/2005/8/layout/radial1"/>
    <dgm:cxn modelId="{C3FDACAF-F133-4A7F-ADC9-A7F428CF3399}" type="presOf" srcId="{497CF0DD-04B3-413E-B2F0-C3322CF75A66}" destId="{8842512C-0300-4746-8FCF-D89490DE1756}" srcOrd="0" destOrd="0" presId="urn:microsoft.com/office/officeart/2005/8/layout/radial1"/>
    <dgm:cxn modelId="{4736713F-D840-44CE-B4D7-54E08C0C73A6}" type="presOf" srcId="{04EC7CA6-7C03-4688-81CC-7F75D5EA6A88}" destId="{74B93B02-44D0-4EF8-8FD3-E659F3104FCC}" srcOrd="0" destOrd="0" presId="urn:microsoft.com/office/officeart/2005/8/layout/radial1"/>
    <dgm:cxn modelId="{E892F788-EC91-4DAB-A703-5490E12E6B1E}" type="presOf" srcId="{CA57A59A-374D-45C8-878D-67D6A24D0F19}" destId="{1F2F2739-9D9D-4029-B74D-861961DFC4A2}" srcOrd="0" destOrd="0" presId="urn:microsoft.com/office/officeart/2005/8/layout/radial1"/>
    <dgm:cxn modelId="{1EA50567-7B98-47E3-897E-D7BEE999D145}" type="presOf" srcId="{A86BFBC1-D663-49A4-978A-A83DA0953266}" destId="{1A79551E-6C2A-4B1F-809B-652177CE006E}" srcOrd="0" destOrd="0" presId="urn:microsoft.com/office/officeart/2005/8/layout/radial1"/>
    <dgm:cxn modelId="{8004FBFF-0084-4C8D-923B-8BED1E9D612D}" type="presOf" srcId="{0FD2016A-8FDF-4050-89D6-6348520DD678}" destId="{AAF28B0F-1A64-461A-806D-76A493C2A2D9}" srcOrd="0" destOrd="0" presId="urn:microsoft.com/office/officeart/2005/8/layout/radial1"/>
    <dgm:cxn modelId="{AF5713A5-4EAA-4AD1-96C9-65DF085083EF}" type="presOf" srcId="{06246855-6C60-44D3-96C2-690A5721EF59}" destId="{ACD26943-FAFB-4698-8257-CBDDCF693E60}" srcOrd="0" destOrd="0" presId="urn:microsoft.com/office/officeart/2005/8/layout/radial1"/>
    <dgm:cxn modelId="{08DCCE8E-980F-4536-8BA3-EFCB9E8B7754}" type="presOf" srcId="{2D2B2F68-98AD-4F6C-8D8D-BEC5E320C1D6}" destId="{E60E5E44-2D91-43B4-9BFE-864D9C066FFB}" srcOrd="1" destOrd="0" presId="urn:microsoft.com/office/officeart/2005/8/layout/radial1"/>
    <dgm:cxn modelId="{6A3B94EA-035E-48A5-BF3C-5E8982EA9EEA}" type="presOf" srcId="{C9A8E00C-902D-4E4F-974B-706B032F8335}" destId="{73B8D9BE-6EBB-4EF0-8558-3F4A4F8C87EF}" srcOrd="1" destOrd="0" presId="urn:microsoft.com/office/officeart/2005/8/layout/radial1"/>
    <dgm:cxn modelId="{1CD889BA-EDEE-48D8-8AAE-6A3812DF4629}" type="presOf" srcId="{C3EF5EC8-4B96-4BEC-941B-400A391C5A6E}" destId="{D1A5C2F9-FD74-4B39-A773-A2BBEF2F5C01}" srcOrd="1" destOrd="0" presId="urn:microsoft.com/office/officeart/2005/8/layout/radial1"/>
    <dgm:cxn modelId="{A76BF071-C457-4AB4-9050-2BB3466C6EA6}" srcId="{8691CD66-B31F-417C-B025-CF916F33E2E5}" destId="{06246855-6C60-44D3-96C2-690A5721EF59}" srcOrd="4" destOrd="0" parTransId="{F64E4DAB-A851-49AE-AA08-5AF73635C43E}" sibTransId="{3AA30593-78CD-4F83-8619-554D915659ED}"/>
    <dgm:cxn modelId="{87D67A10-D40A-4C71-AC9E-A6A9F0E27356}" type="presOf" srcId="{D99B8FE7-39E0-4E6B-B034-C7377E60D608}" destId="{AD81682D-5E71-492E-B0E5-D339A1FABB78}" srcOrd="0" destOrd="0" presId="urn:microsoft.com/office/officeart/2005/8/layout/radial1"/>
    <dgm:cxn modelId="{80A4BFE1-C81A-4EF9-870B-975221B15C2A}" type="presOf" srcId="{CA57A59A-374D-45C8-878D-67D6A24D0F19}" destId="{39BA6E77-B69E-4B6A-A4B8-CE915BDA9C4C}" srcOrd="1" destOrd="0" presId="urn:microsoft.com/office/officeart/2005/8/layout/radial1"/>
    <dgm:cxn modelId="{D740A88D-6720-46FF-9DF1-78AD635809ED}" type="presOf" srcId="{7EAF9E10-7183-42D3-A1A6-BC1B15306DE4}" destId="{2DBB3390-629F-45F6-9135-1800C3110B1A}" srcOrd="0" destOrd="0" presId="urn:microsoft.com/office/officeart/2005/8/layout/radial1"/>
    <dgm:cxn modelId="{7B3D89D4-D0AF-4588-91D9-F5CC4F261D26}" type="presOf" srcId="{F64E4DAB-A851-49AE-AA08-5AF73635C43E}" destId="{F4B5EA19-F1F0-449C-BA9F-7D72C2E8D0D3}" srcOrd="0" destOrd="0" presId="urn:microsoft.com/office/officeart/2005/8/layout/radial1"/>
    <dgm:cxn modelId="{747C94E6-8E3A-459D-9C3D-747A96F77E09}" type="presOf" srcId="{C6E6FDBA-C3B1-484D-BAB3-4A07BE49021B}" destId="{351F1BB6-0195-4EB7-94AE-6363D1F9014E}" srcOrd="0" destOrd="0" presId="urn:microsoft.com/office/officeart/2005/8/layout/radial1"/>
    <dgm:cxn modelId="{63CAB4DC-245F-40B9-8EA4-F98E9702D3FA}" type="presOf" srcId="{8691CD66-B31F-417C-B025-CF916F33E2E5}" destId="{F987ECA3-06FC-44FE-AA4A-8F2021BE3D5C}" srcOrd="0" destOrd="0" presId="urn:microsoft.com/office/officeart/2005/8/layout/radial1"/>
    <dgm:cxn modelId="{6BF7A5FC-07D8-4D3D-BA94-BA35F62957B8}" srcId="{8691CD66-B31F-417C-B025-CF916F33E2E5}" destId="{A09B6999-D53C-462B-951D-F0268277E9A6}" srcOrd="8" destOrd="0" parTransId="{A86BFBC1-D663-49A4-978A-A83DA0953266}" sibTransId="{FD187277-4256-4286-AC3A-83439EB01EC1}"/>
    <dgm:cxn modelId="{850B315A-C16E-4A3E-8C40-8BC78A26F25A}" type="presOf" srcId="{7EAF9E10-7183-42D3-A1A6-BC1B15306DE4}" destId="{E0C45F63-4E93-43F2-BF62-4732EA997802}" srcOrd="1" destOrd="0" presId="urn:microsoft.com/office/officeart/2005/8/layout/radial1"/>
    <dgm:cxn modelId="{F5C926C1-11B5-4BB9-9DA7-580910E893A8}" srcId="{8691CD66-B31F-417C-B025-CF916F33E2E5}" destId="{0FD2016A-8FDF-4050-89D6-6348520DD678}" srcOrd="6" destOrd="0" parTransId="{C3EF5EC8-4B96-4BEC-941B-400A391C5A6E}" sibTransId="{01B385A7-1D15-4927-86EA-FD4ED2A73D3F}"/>
    <dgm:cxn modelId="{08D175E4-E6FC-4D6B-BE53-E263A6C4DD91}" srcId="{8691CD66-B31F-417C-B025-CF916F33E2E5}" destId="{04EC7CA6-7C03-4688-81CC-7F75D5EA6A88}" srcOrd="2" destOrd="0" parTransId="{1E60D697-4F4B-4782-9716-FFB324572051}" sibTransId="{85D63023-B5C6-42F0-A785-B24D863E8740}"/>
    <dgm:cxn modelId="{3AD67376-BF97-4D24-9215-D4F3AE77CABF}" type="presOf" srcId="{2D2B2F68-98AD-4F6C-8D8D-BEC5E320C1D6}" destId="{BFDCC55B-4C7E-45E9-A39C-6C742BFAA361}" srcOrd="0" destOrd="0" presId="urn:microsoft.com/office/officeart/2005/8/layout/radial1"/>
    <dgm:cxn modelId="{DDCB6DF4-4829-4D2F-8482-08B9A25C5F6A}" srcId="{8691CD66-B31F-417C-B025-CF916F33E2E5}" destId="{28960E61-96E9-4348-AC7D-453ACCBCA947}" srcOrd="5" destOrd="0" parTransId="{D99B8FE7-39E0-4E6B-B034-C7377E60D608}" sibTransId="{A0D9CDAB-7178-4D78-B2F2-6DCB623F717D}"/>
    <dgm:cxn modelId="{286F0C3D-D1D4-4447-AD32-D33920F3D6E1}" srcId="{8691CD66-B31F-417C-B025-CF916F33E2E5}" destId="{94AE7F88-48BB-4474-9E7E-4633A9CE84E3}" srcOrd="1" destOrd="0" parTransId="{4D578AB1-850F-49BB-BEAE-E034AD991A79}" sibTransId="{8418AB5C-78B0-4A6C-9E6A-44C57C503167}"/>
    <dgm:cxn modelId="{11E97461-1FEA-4482-8176-6DCF4F7C157A}" type="presOf" srcId="{28960E61-96E9-4348-AC7D-453ACCBCA947}" destId="{B20D9C1B-6FC9-4E08-8B78-9B27191B770A}" srcOrd="0" destOrd="0" presId="urn:microsoft.com/office/officeart/2005/8/layout/radial1"/>
    <dgm:cxn modelId="{00E2483E-00EC-41B1-8222-943CC3A45954}" type="presOf" srcId="{C9A8E00C-902D-4E4F-974B-706B032F8335}" destId="{0B49704E-74FB-42E9-932E-C435A3AA8C24}" srcOrd="0" destOrd="0" presId="urn:microsoft.com/office/officeart/2005/8/layout/radial1"/>
    <dgm:cxn modelId="{DE7C24E6-A6A2-418C-909A-0CA64D292110}" type="presOf" srcId="{F64E4DAB-A851-49AE-AA08-5AF73635C43E}" destId="{3B9C6435-207F-4A28-B417-C4FF4D747515}" srcOrd="1" destOrd="0" presId="urn:microsoft.com/office/officeart/2005/8/layout/radial1"/>
    <dgm:cxn modelId="{21988A4B-99C0-4E57-BAAE-5A2AB7F3E501}" srcId="{8691CD66-B31F-417C-B025-CF916F33E2E5}" destId="{497CF0DD-04B3-413E-B2F0-C3322CF75A66}" srcOrd="7" destOrd="0" parTransId="{2D2B2F68-98AD-4F6C-8D8D-BEC5E320C1D6}" sibTransId="{58E3D849-98B0-496E-90FF-6B87FA093A44}"/>
    <dgm:cxn modelId="{D9A1477F-C474-4817-8290-BE6198A5529F}" type="presOf" srcId="{A09B6999-D53C-462B-951D-F0268277E9A6}" destId="{877C7BC4-8447-4CA8-A822-C82E5FCFF636}" srcOrd="0" destOrd="0" presId="urn:microsoft.com/office/officeart/2005/8/layout/radial1"/>
    <dgm:cxn modelId="{8A78D27A-E644-4A29-8265-8F90940BEBB5}" type="presOf" srcId="{D99B8FE7-39E0-4E6B-B034-C7377E60D608}" destId="{430C89FB-2886-4AE4-915D-689BE7738FA8}" srcOrd="1" destOrd="0" presId="urn:microsoft.com/office/officeart/2005/8/layout/radial1"/>
    <dgm:cxn modelId="{589B1EA1-72E5-4D16-B4A1-FAC5813AE1FA}" type="presOf" srcId="{1E60D697-4F4B-4782-9716-FFB324572051}" destId="{EC12B259-7C0C-4C86-9F68-648E65CA7408}" srcOrd="1" destOrd="0" presId="urn:microsoft.com/office/officeart/2005/8/layout/radial1"/>
    <dgm:cxn modelId="{219AF910-7DE6-4004-9909-14F22919C1A3}" type="presOf" srcId="{4D578AB1-850F-49BB-BEAE-E034AD991A79}" destId="{365C6BAB-C1CD-40BA-8B32-8372AC3F1E40}" srcOrd="1" destOrd="0" presId="urn:microsoft.com/office/officeart/2005/8/layout/radial1"/>
    <dgm:cxn modelId="{544D290C-7937-4B0A-8F2C-577C9BC89EA2}" type="presOf" srcId="{6224D9AB-79E1-41FC-AE8A-B00388E8436A}" destId="{E0B3B424-D89D-4525-AAF5-85F5043226A2}" srcOrd="0" destOrd="0" presId="urn:microsoft.com/office/officeart/2005/8/layout/radial1"/>
    <dgm:cxn modelId="{1745B2E9-AF6E-47DE-834A-CC4FFA3F41DA}" type="presOf" srcId="{FAA5E660-E8E9-4C65-A53A-AEB7F245FF0B}" destId="{045BA9E4-4EAF-48F5-BCFC-BB2070C04501}" srcOrd="0" destOrd="0" presId="urn:microsoft.com/office/officeart/2005/8/layout/radial1"/>
    <dgm:cxn modelId="{E36DD80E-F109-4A70-93AA-9C376F06299F}" type="presOf" srcId="{4AC80B49-7A1E-452B-8718-4DC466C192D8}" destId="{B9F51270-4006-4F63-B5B6-C41B32E20D52}" srcOrd="0" destOrd="0" presId="urn:microsoft.com/office/officeart/2005/8/layout/radial1"/>
    <dgm:cxn modelId="{5D32070E-F1DF-46F2-8CEE-280255A3DEB3}" type="presParOf" srcId="{E0B3B424-D89D-4525-AAF5-85F5043226A2}" destId="{F987ECA3-06FC-44FE-AA4A-8F2021BE3D5C}" srcOrd="0" destOrd="0" presId="urn:microsoft.com/office/officeart/2005/8/layout/radial1"/>
    <dgm:cxn modelId="{257DB702-37D1-4E33-94FA-CE3094F98274}" type="presParOf" srcId="{E0B3B424-D89D-4525-AAF5-85F5043226A2}" destId="{1F2F2739-9D9D-4029-B74D-861961DFC4A2}" srcOrd="1" destOrd="0" presId="urn:microsoft.com/office/officeart/2005/8/layout/radial1"/>
    <dgm:cxn modelId="{0A7F8169-C17A-4A90-B932-AB8283517C3D}" type="presParOf" srcId="{1F2F2739-9D9D-4029-B74D-861961DFC4A2}" destId="{39BA6E77-B69E-4B6A-A4B8-CE915BDA9C4C}" srcOrd="0" destOrd="0" presId="urn:microsoft.com/office/officeart/2005/8/layout/radial1"/>
    <dgm:cxn modelId="{74137BF8-04DA-47CE-9787-2F09E83A3155}" type="presParOf" srcId="{E0B3B424-D89D-4525-AAF5-85F5043226A2}" destId="{045BA9E4-4EAF-48F5-BCFC-BB2070C04501}" srcOrd="2" destOrd="0" presId="urn:microsoft.com/office/officeart/2005/8/layout/radial1"/>
    <dgm:cxn modelId="{AAE99460-91AC-4648-BCBA-94E2544F0930}" type="presParOf" srcId="{E0B3B424-D89D-4525-AAF5-85F5043226A2}" destId="{A683F549-48A1-4396-BDF2-ED438406082D}" srcOrd="3" destOrd="0" presId="urn:microsoft.com/office/officeart/2005/8/layout/radial1"/>
    <dgm:cxn modelId="{FBC53E54-2A39-407D-935F-D715AA6E51DE}" type="presParOf" srcId="{A683F549-48A1-4396-BDF2-ED438406082D}" destId="{365C6BAB-C1CD-40BA-8B32-8372AC3F1E40}" srcOrd="0" destOrd="0" presId="urn:microsoft.com/office/officeart/2005/8/layout/radial1"/>
    <dgm:cxn modelId="{A29DB0AB-2E0B-4B63-9FA0-E54A4C1C0ED9}" type="presParOf" srcId="{E0B3B424-D89D-4525-AAF5-85F5043226A2}" destId="{4A047EBF-F551-4EDB-9CFB-4057E6B70B86}" srcOrd="4" destOrd="0" presId="urn:microsoft.com/office/officeart/2005/8/layout/radial1"/>
    <dgm:cxn modelId="{E9369CE3-2B79-4B11-A844-27307A926412}" type="presParOf" srcId="{E0B3B424-D89D-4525-AAF5-85F5043226A2}" destId="{DB4C09CD-2FA6-49D0-B5F3-C32D672237A9}" srcOrd="5" destOrd="0" presId="urn:microsoft.com/office/officeart/2005/8/layout/radial1"/>
    <dgm:cxn modelId="{942EB22C-55A9-4243-89E6-FE0A005C3791}" type="presParOf" srcId="{DB4C09CD-2FA6-49D0-B5F3-C32D672237A9}" destId="{EC12B259-7C0C-4C86-9F68-648E65CA7408}" srcOrd="0" destOrd="0" presId="urn:microsoft.com/office/officeart/2005/8/layout/radial1"/>
    <dgm:cxn modelId="{385AC53E-5351-48F6-B6F4-8F881BDD85AE}" type="presParOf" srcId="{E0B3B424-D89D-4525-AAF5-85F5043226A2}" destId="{74B93B02-44D0-4EF8-8FD3-E659F3104FCC}" srcOrd="6" destOrd="0" presId="urn:microsoft.com/office/officeart/2005/8/layout/radial1"/>
    <dgm:cxn modelId="{E7014B68-9606-45AC-9A1D-651F11A06BF6}" type="presParOf" srcId="{E0B3B424-D89D-4525-AAF5-85F5043226A2}" destId="{2DBB3390-629F-45F6-9135-1800C3110B1A}" srcOrd="7" destOrd="0" presId="urn:microsoft.com/office/officeart/2005/8/layout/radial1"/>
    <dgm:cxn modelId="{E8762E6B-B99D-4ABB-B2F4-FBC5239BFDCF}" type="presParOf" srcId="{2DBB3390-629F-45F6-9135-1800C3110B1A}" destId="{E0C45F63-4E93-43F2-BF62-4732EA997802}" srcOrd="0" destOrd="0" presId="urn:microsoft.com/office/officeart/2005/8/layout/radial1"/>
    <dgm:cxn modelId="{A0085108-C508-498C-9BF1-E4D707DFE121}" type="presParOf" srcId="{E0B3B424-D89D-4525-AAF5-85F5043226A2}" destId="{351F1BB6-0195-4EB7-94AE-6363D1F9014E}" srcOrd="8" destOrd="0" presId="urn:microsoft.com/office/officeart/2005/8/layout/radial1"/>
    <dgm:cxn modelId="{861B89FF-2CCF-4278-BA2D-1ADFCAAB808C}" type="presParOf" srcId="{E0B3B424-D89D-4525-AAF5-85F5043226A2}" destId="{F4B5EA19-F1F0-449C-BA9F-7D72C2E8D0D3}" srcOrd="9" destOrd="0" presId="urn:microsoft.com/office/officeart/2005/8/layout/radial1"/>
    <dgm:cxn modelId="{0AD5677A-606A-45DF-9AE1-634EFB642791}" type="presParOf" srcId="{F4B5EA19-F1F0-449C-BA9F-7D72C2E8D0D3}" destId="{3B9C6435-207F-4A28-B417-C4FF4D747515}" srcOrd="0" destOrd="0" presId="urn:microsoft.com/office/officeart/2005/8/layout/radial1"/>
    <dgm:cxn modelId="{BE536BB3-5579-4A02-97BE-02F6CE2DE942}" type="presParOf" srcId="{E0B3B424-D89D-4525-AAF5-85F5043226A2}" destId="{ACD26943-FAFB-4698-8257-CBDDCF693E60}" srcOrd="10" destOrd="0" presId="urn:microsoft.com/office/officeart/2005/8/layout/radial1"/>
    <dgm:cxn modelId="{5455A1E3-E3B6-4A6E-9363-84B509FCF1FA}" type="presParOf" srcId="{E0B3B424-D89D-4525-AAF5-85F5043226A2}" destId="{AD81682D-5E71-492E-B0E5-D339A1FABB78}" srcOrd="11" destOrd="0" presId="urn:microsoft.com/office/officeart/2005/8/layout/radial1"/>
    <dgm:cxn modelId="{8C9D8A7A-22F9-4835-A420-F3A894CA916E}" type="presParOf" srcId="{AD81682D-5E71-492E-B0E5-D339A1FABB78}" destId="{430C89FB-2886-4AE4-915D-689BE7738FA8}" srcOrd="0" destOrd="0" presId="urn:microsoft.com/office/officeart/2005/8/layout/radial1"/>
    <dgm:cxn modelId="{9113E812-325C-4D3A-AE1C-FB196CF4701D}" type="presParOf" srcId="{E0B3B424-D89D-4525-AAF5-85F5043226A2}" destId="{B20D9C1B-6FC9-4E08-8B78-9B27191B770A}" srcOrd="12" destOrd="0" presId="urn:microsoft.com/office/officeart/2005/8/layout/radial1"/>
    <dgm:cxn modelId="{C6F47D45-A6AD-4547-AF8F-F5BC1ED1BDC7}" type="presParOf" srcId="{E0B3B424-D89D-4525-AAF5-85F5043226A2}" destId="{143F65AB-FCB5-4E6C-856E-416E116867E4}" srcOrd="13" destOrd="0" presId="urn:microsoft.com/office/officeart/2005/8/layout/radial1"/>
    <dgm:cxn modelId="{E2D013DD-A3BF-40E7-AAC0-5CB224DDCAC9}" type="presParOf" srcId="{143F65AB-FCB5-4E6C-856E-416E116867E4}" destId="{D1A5C2F9-FD74-4B39-A773-A2BBEF2F5C01}" srcOrd="0" destOrd="0" presId="urn:microsoft.com/office/officeart/2005/8/layout/radial1"/>
    <dgm:cxn modelId="{66FEEBC1-8A64-42B6-9411-2CA83CFE349F}" type="presParOf" srcId="{E0B3B424-D89D-4525-AAF5-85F5043226A2}" destId="{AAF28B0F-1A64-461A-806D-76A493C2A2D9}" srcOrd="14" destOrd="0" presId="urn:microsoft.com/office/officeart/2005/8/layout/radial1"/>
    <dgm:cxn modelId="{93093575-C184-48C2-8AF2-D04810BD36DD}" type="presParOf" srcId="{E0B3B424-D89D-4525-AAF5-85F5043226A2}" destId="{BFDCC55B-4C7E-45E9-A39C-6C742BFAA361}" srcOrd="15" destOrd="0" presId="urn:microsoft.com/office/officeart/2005/8/layout/radial1"/>
    <dgm:cxn modelId="{3E881D15-B92B-44A5-82CA-01CF61D74B54}" type="presParOf" srcId="{BFDCC55B-4C7E-45E9-A39C-6C742BFAA361}" destId="{E60E5E44-2D91-43B4-9BFE-864D9C066FFB}" srcOrd="0" destOrd="0" presId="urn:microsoft.com/office/officeart/2005/8/layout/radial1"/>
    <dgm:cxn modelId="{A7928A02-66C1-4D2F-BA2D-3FFD43DA0093}" type="presParOf" srcId="{E0B3B424-D89D-4525-AAF5-85F5043226A2}" destId="{8842512C-0300-4746-8FCF-D89490DE1756}" srcOrd="16" destOrd="0" presId="urn:microsoft.com/office/officeart/2005/8/layout/radial1"/>
    <dgm:cxn modelId="{2155DFA9-2087-4076-B761-8BA725ABE600}" type="presParOf" srcId="{E0B3B424-D89D-4525-AAF5-85F5043226A2}" destId="{1A79551E-6C2A-4B1F-809B-652177CE006E}" srcOrd="17" destOrd="0" presId="urn:microsoft.com/office/officeart/2005/8/layout/radial1"/>
    <dgm:cxn modelId="{3B940502-9942-44F3-B847-A5B5E927A4AC}" type="presParOf" srcId="{1A79551E-6C2A-4B1F-809B-652177CE006E}" destId="{D3211F2A-514F-4B72-8CFB-CF81F1A36921}" srcOrd="0" destOrd="0" presId="urn:microsoft.com/office/officeart/2005/8/layout/radial1"/>
    <dgm:cxn modelId="{C26CEAF3-1322-4038-9E9A-A5DE7922CC7E}" type="presParOf" srcId="{E0B3B424-D89D-4525-AAF5-85F5043226A2}" destId="{877C7BC4-8447-4CA8-A822-C82E5FCFF636}" srcOrd="18" destOrd="0" presId="urn:microsoft.com/office/officeart/2005/8/layout/radial1"/>
    <dgm:cxn modelId="{5189A55B-D3D8-467C-BB38-F8C5C1350826}" type="presParOf" srcId="{E0B3B424-D89D-4525-AAF5-85F5043226A2}" destId="{0B49704E-74FB-42E9-932E-C435A3AA8C24}" srcOrd="19" destOrd="0" presId="urn:microsoft.com/office/officeart/2005/8/layout/radial1"/>
    <dgm:cxn modelId="{29DE524D-B6E2-4391-BB1F-A5B9B82587AE}" type="presParOf" srcId="{0B49704E-74FB-42E9-932E-C435A3AA8C24}" destId="{73B8D9BE-6EBB-4EF0-8558-3F4A4F8C87EF}" srcOrd="0" destOrd="0" presId="urn:microsoft.com/office/officeart/2005/8/layout/radial1"/>
    <dgm:cxn modelId="{9403EEF2-14F6-4DFB-9E69-A49FBA76B49C}" type="presParOf" srcId="{E0B3B424-D89D-4525-AAF5-85F5043226A2}" destId="{B9F51270-4006-4F63-B5B6-C41B32E20D52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87ECA3-06FC-44FE-AA4A-8F2021BE3D5C}">
      <dsp:nvSpPr>
        <dsp:cNvPr id="0" name=""/>
        <dsp:cNvSpPr/>
      </dsp:nvSpPr>
      <dsp:spPr>
        <a:xfrm>
          <a:off x="2321004" y="1928828"/>
          <a:ext cx="3141823" cy="2213460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3600" b="1" i="1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rPr>
            <a:t>Сучасний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3600" b="1" i="1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rPr>
            <a:t> учень</a:t>
          </a:r>
          <a:endParaRPr kumimoji="0" lang="ru-RU" sz="3600" b="1" i="1" u="none" strike="noStrike" kern="1200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321004" y="1928828"/>
        <a:ext cx="3141823" cy="2213460"/>
      </dsp:txXfrm>
    </dsp:sp>
    <dsp:sp modelId="{1F2F2739-9D9D-4029-B74D-861961DFC4A2}">
      <dsp:nvSpPr>
        <dsp:cNvPr id="0" name=""/>
        <dsp:cNvSpPr/>
      </dsp:nvSpPr>
      <dsp:spPr>
        <a:xfrm rot="16164910">
          <a:off x="3490018" y="1528487"/>
          <a:ext cx="773308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773308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16164910">
        <a:off x="3857340" y="1522889"/>
        <a:ext cx="38665" cy="38665"/>
      </dsp:txXfrm>
    </dsp:sp>
    <dsp:sp modelId="{045BA9E4-4EAF-48F5-BCFC-BB2070C04501}">
      <dsp:nvSpPr>
        <dsp:cNvPr id="0" name=""/>
        <dsp:cNvSpPr/>
      </dsp:nvSpPr>
      <dsp:spPr>
        <a:xfrm>
          <a:off x="2963946" y="0"/>
          <a:ext cx="1805764" cy="1155600"/>
        </a:xfrm>
        <a:prstGeom prst="ellipse">
          <a:avLst/>
        </a:prstGeom>
        <a:solidFill>
          <a:schemeClr val="accent2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ЗАЦІКАВ-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ЛЕНІСТЬ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963946" y="0"/>
        <a:ext cx="1805764" cy="1155600"/>
      </dsp:txXfrm>
    </dsp:sp>
    <dsp:sp modelId="{A683F549-48A1-4396-BDF2-ED438406082D}">
      <dsp:nvSpPr>
        <dsp:cNvPr id="0" name=""/>
        <dsp:cNvSpPr/>
      </dsp:nvSpPr>
      <dsp:spPr>
        <a:xfrm rot="18623310">
          <a:off x="4583676" y="1821948"/>
          <a:ext cx="657995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657995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18623310">
        <a:off x="4896224" y="1819233"/>
        <a:ext cx="32899" cy="32899"/>
      </dsp:txXfrm>
    </dsp:sp>
    <dsp:sp modelId="{4A047EBF-F551-4EDB-9CFB-4057E6B70B86}">
      <dsp:nvSpPr>
        <dsp:cNvPr id="0" name=""/>
        <dsp:cNvSpPr/>
      </dsp:nvSpPr>
      <dsp:spPr>
        <a:xfrm>
          <a:off x="4656369" y="500070"/>
          <a:ext cx="1801985" cy="1155600"/>
        </a:xfrm>
        <a:prstGeom prst="ellipse">
          <a:avLst/>
        </a:prstGeom>
        <a:solidFill>
          <a:schemeClr val="accent4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САМООСВІТА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656369" y="500070"/>
        <a:ext cx="1801985" cy="1155600"/>
      </dsp:txXfrm>
    </dsp:sp>
    <dsp:sp modelId="{DB4C09CD-2FA6-49D0-B5F3-C32D672237A9}">
      <dsp:nvSpPr>
        <dsp:cNvPr id="0" name=""/>
        <dsp:cNvSpPr/>
      </dsp:nvSpPr>
      <dsp:spPr>
        <a:xfrm rot="20622122">
          <a:off x="5338456" y="2566989"/>
          <a:ext cx="218152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218152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20622122">
        <a:off x="5442078" y="2575270"/>
        <a:ext cx="10907" cy="10907"/>
      </dsp:txXfrm>
    </dsp:sp>
    <dsp:sp modelId="{74B93B02-44D0-4EF8-8FD3-E659F3104FCC}">
      <dsp:nvSpPr>
        <dsp:cNvPr id="0" name=""/>
        <dsp:cNvSpPr/>
      </dsp:nvSpPr>
      <dsp:spPr>
        <a:xfrm>
          <a:off x="5448730" y="1714518"/>
          <a:ext cx="1970402" cy="1155600"/>
        </a:xfrm>
        <a:prstGeom prst="ellipse">
          <a:avLst/>
        </a:prstGeom>
        <a:solidFill>
          <a:srgbClr val="B4B000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ЗАДОВОЛЕ-НІСТЬ ВІД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НАВЧАННЯ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448730" y="1714518"/>
        <a:ext cx="1970402" cy="1155600"/>
      </dsp:txXfrm>
    </dsp:sp>
    <dsp:sp modelId="{2DBB3390-629F-45F6-9135-1800C3110B1A}">
      <dsp:nvSpPr>
        <dsp:cNvPr id="0" name=""/>
        <dsp:cNvSpPr/>
      </dsp:nvSpPr>
      <dsp:spPr>
        <a:xfrm rot="1079783">
          <a:off x="5310567" y="3535209"/>
          <a:ext cx="323454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323454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1079783">
        <a:off x="5464207" y="3540857"/>
        <a:ext cx="16172" cy="16172"/>
      </dsp:txXfrm>
    </dsp:sp>
    <dsp:sp modelId="{351F1BB6-0195-4EB7-94AE-6363D1F9014E}">
      <dsp:nvSpPr>
        <dsp:cNvPr id="0" name=""/>
        <dsp:cNvSpPr/>
      </dsp:nvSpPr>
      <dsp:spPr>
        <a:xfrm>
          <a:off x="5523812" y="3286150"/>
          <a:ext cx="1836364" cy="1155600"/>
        </a:xfrm>
        <a:prstGeom prst="ellipse">
          <a:avLst/>
        </a:prstGeom>
        <a:solidFill>
          <a:srgbClr val="00B0F0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БАЖАННЯ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НАВЧАТИСЯ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523812" y="3286150"/>
        <a:ext cx="1836364" cy="1155600"/>
      </dsp:txXfrm>
    </dsp:sp>
    <dsp:sp modelId="{F4B5EA19-F1F0-449C-BA9F-7D72C2E8D0D3}">
      <dsp:nvSpPr>
        <dsp:cNvPr id="0" name=""/>
        <dsp:cNvSpPr/>
      </dsp:nvSpPr>
      <dsp:spPr>
        <a:xfrm rot="2922254">
          <a:off x="4598473" y="4228269"/>
          <a:ext cx="706347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706347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2922254">
        <a:off x="4933988" y="4224345"/>
        <a:ext cx="35317" cy="35317"/>
      </dsp:txXfrm>
    </dsp:sp>
    <dsp:sp modelId="{ACD26943-FAFB-4698-8257-CBDDCF693E60}">
      <dsp:nvSpPr>
        <dsp:cNvPr id="0" name=""/>
        <dsp:cNvSpPr/>
      </dsp:nvSpPr>
      <dsp:spPr>
        <a:xfrm>
          <a:off x="4749901" y="4429164"/>
          <a:ext cx="1747360" cy="1155600"/>
        </a:xfrm>
        <a:prstGeom prst="ellipse">
          <a:avLst/>
        </a:prstGeom>
        <a:solidFill>
          <a:schemeClr val="accent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УМІННЯ</a:t>
          </a:r>
          <a:b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</a:b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СЛУХАТИ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749901" y="4429164"/>
        <a:ext cx="1747360" cy="1155600"/>
      </dsp:txXfrm>
    </dsp:sp>
    <dsp:sp modelId="{AD81682D-5E71-492E-B0E5-D339A1FABB78}">
      <dsp:nvSpPr>
        <dsp:cNvPr id="0" name=""/>
        <dsp:cNvSpPr/>
      </dsp:nvSpPr>
      <dsp:spPr>
        <a:xfrm rot="5494562">
          <a:off x="3475877" y="4503476"/>
          <a:ext cx="750544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750544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5494562">
        <a:off x="3832386" y="4498447"/>
        <a:ext cx="37527" cy="37527"/>
      </dsp:txXfrm>
    </dsp:sp>
    <dsp:sp modelId="{B20D9C1B-6FC9-4E08-8B78-9B27191B770A}">
      <dsp:nvSpPr>
        <dsp:cNvPr id="0" name=""/>
        <dsp:cNvSpPr/>
      </dsp:nvSpPr>
      <dsp:spPr>
        <a:xfrm>
          <a:off x="2892508" y="4892257"/>
          <a:ext cx="1864850" cy="1155600"/>
        </a:xfrm>
        <a:prstGeom prst="ellipse">
          <a:avLst/>
        </a:prstGeom>
        <a:solidFill>
          <a:schemeClr val="accent2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ПІДГОТОВКА </a:t>
          </a:r>
          <a:b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</a:b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 ЗАНЯТЬ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892508" y="4892257"/>
        <a:ext cx="1864850" cy="1155600"/>
      </dsp:txXfrm>
    </dsp:sp>
    <dsp:sp modelId="{143F65AB-FCB5-4E6C-856E-416E116867E4}">
      <dsp:nvSpPr>
        <dsp:cNvPr id="0" name=""/>
        <dsp:cNvSpPr/>
      </dsp:nvSpPr>
      <dsp:spPr>
        <a:xfrm rot="7974646">
          <a:off x="2492006" y="4182633"/>
          <a:ext cx="641623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641623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7974646">
        <a:off x="2796777" y="4180327"/>
        <a:ext cx="32081" cy="32081"/>
      </dsp:txXfrm>
    </dsp:sp>
    <dsp:sp modelId="{AAF28B0F-1A64-461A-806D-76A493C2A2D9}">
      <dsp:nvSpPr>
        <dsp:cNvPr id="0" name=""/>
        <dsp:cNvSpPr/>
      </dsp:nvSpPr>
      <dsp:spPr>
        <a:xfrm>
          <a:off x="1166099" y="4357724"/>
          <a:ext cx="1919186" cy="1155600"/>
        </a:xfrm>
        <a:prstGeom prst="ellipse">
          <a:avLst/>
        </a:prstGeom>
        <a:solidFill>
          <a:schemeClr val="accent4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СВІДОМЕ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СТАВЛЕННЯ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166099" y="4357724"/>
        <a:ext cx="1919186" cy="1155600"/>
      </dsp:txXfrm>
    </dsp:sp>
    <dsp:sp modelId="{BFDCC55B-4C7E-45E9-A39C-6C742BFAA361}">
      <dsp:nvSpPr>
        <dsp:cNvPr id="0" name=""/>
        <dsp:cNvSpPr/>
      </dsp:nvSpPr>
      <dsp:spPr>
        <a:xfrm rot="9849487">
          <a:off x="2042681" y="3489859"/>
          <a:ext cx="399669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399669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9849487">
        <a:off x="2232524" y="3493602"/>
        <a:ext cx="19983" cy="19983"/>
      </dsp:txXfrm>
    </dsp:sp>
    <dsp:sp modelId="{8842512C-0300-4746-8FCF-D89490DE1756}">
      <dsp:nvSpPr>
        <dsp:cNvPr id="0" name=""/>
        <dsp:cNvSpPr/>
      </dsp:nvSpPr>
      <dsp:spPr>
        <a:xfrm>
          <a:off x="320734" y="3214713"/>
          <a:ext cx="1807208" cy="1155600"/>
        </a:xfrm>
        <a:prstGeom prst="ellipse">
          <a:avLst/>
        </a:prstGeom>
        <a:solidFill>
          <a:srgbClr val="B0AC00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ПОТРЕБА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 ЗНАННЯХ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20734" y="3214713"/>
        <a:ext cx="1807208" cy="1155600"/>
      </dsp:txXfrm>
    </dsp:sp>
    <dsp:sp modelId="{1A79551E-6C2A-4B1F-809B-652177CE006E}">
      <dsp:nvSpPr>
        <dsp:cNvPr id="0" name=""/>
        <dsp:cNvSpPr/>
      </dsp:nvSpPr>
      <dsp:spPr>
        <a:xfrm rot="11677641">
          <a:off x="2273496" y="2618709"/>
          <a:ext cx="147733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147733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11677641">
        <a:off x="2343670" y="2628751"/>
        <a:ext cx="7386" cy="7386"/>
      </dsp:txXfrm>
    </dsp:sp>
    <dsp:sp modelId="{877C7BC4-8447-4CA8-A822-C82E5FCFF636}">
      <dsp:nvSpPr>
        <dsp:cNvPr id="0" name=""/>
        <dsp:cNvSpPr/>
      </dsp:nvSpPr>
      <dsp:spPr>
        <a:xfrm>
          <a:off x="255196" y="1785956"/>
          <a:ext cx="2125345" cy="1155600"/>
        </a:xfrm>
        <a:prstGeom prst="ellipse">
          <a:avLst/>
        </a:prstGeom>
        <a:solidFill>
          <a:srgbClr val="00B0F0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РОЗВИНЕНА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ДОПИТЛИВІСТЬ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55196" y="1785956"/>
        <a:ext cx="2125345" cy="1155600"/>
      </dsp:txXfrm>
    </dsp:sp>
    <dsp:sp modelId="{0B49704E-74FB-42E9-932E-C435A3AA8C24}">
      <dsp:nvSpPr>
        <dsp:cNvPr id="0" name=""/>
        <dsp:cNvSpPr/>
      </dsp:nvSpPr>
      <dsp:spPr>
        <a:xfrm rot="13690132">
          <a:off x="2559430" y="1864613"/>
          <a:ext cx="593378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593378" y="137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>
            <a:latin typeface="Times New Roman" pitchFamily="18" charset="0"/>
            <a:cs typeface="Times New Roman" pitchFamily="18" charset="0"/>
          </a:endParaRPr>
        </a:p>
      </dsp:txBody>
      <dsp:txXfrm rot="13690132">
        <a:off x="2841285" y="1863513"/>
        <a:ext cx="29668" cy="29668"/>
      </dsp:txXfrm>
    </dsp:sp>
    <dsp:sp modelId="{B9F51270-4006-4F63-B5B6-C41B32E20D52}">
      <dsp:nvSpPr>
        <dsp:cNvPr id="0" name=""/>
        <dsp:cNvSpPr/>
      </dsp:nvSpPr>
      <dsp:spPr>
        <a:xfrm>
          <a:off x="1249433" y="571505"/>
          <a:ext cx="1908265" cy="1155600"/>
        </a:xfrm>
        <a:prstGeom prst="ellipse">
          <a:avLst/>
        </a:prstGeom>
        <a:solidFill>
          <a:schemeClr val="accent1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400" b="1" i="0" u="none" strike="noStrike" kern="1200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АКТИВНІСТЬ</a:t>
          </a:r>
          <a:endParaRPr kumimoji="0" lang="ru-RU" sz="1400" b="1" i="0" u="none" strike="noStrike" kern="1200" cap="none" normalizeH="0" baseline="0" dirty="0" smtClean="0">
            <a:ln>
              <a:noFill/>
            </a:ln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249433" y="571505"/>
        <a:ext cx="1908265" cy="115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7DF8B-8E8D-4D30-A601-9107A72BBA5B}" type="datetimeFigureOut">
              <a:rPr lang="uk-UA" smtClean="0"/>
              <a:pPr/>
              <a:t>15.02.2016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6C00E-0D39-4E83-A549-74A9B4ECB40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310" y="0"/>
            <a:ext cx="920131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857356" y="2357430"/>
            <a:ext cx="547355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Самоосвіта</a:t>
            </a:r>
            <a:endParaRPr lang="ru-RU" sz="8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7" descr="bells"/>
          <p:cNvPicPr>
            <a:picLocks noChangeAspect="1" noChangeArrowheads="1" noCrop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00364" y="4357694"/>
            <a:ext cx="3235324" cy="22907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1310" cy="6858000"/>
          </a:xfrm>
          <a:prstGeom prst="rect">
            <a:avLst/>
          </a:prstGeom>
          <a:noFill/>
        </p:spPr>
      </p:pic>
      <p:pic>
        <p:nvPicPr>
          <p:cNvPr id="14" name="Рисунок 13" descr="2185a019a7715a25134a3b0a7370d455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84">
            <a:off x="4040909" y="5488369"/>
            <a:ext cx="1230079" cy="141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85852" y="714356"/>
            <a:ext cx="671517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uk-UA" sz="6000" b="1" dirty="0" smtClean="0">
                <a:solidFill>
                  <a:srgbClr val="2A647E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амоосвіта вчителя </a:t>
            </a:r>
          </a:p>
          <a:p>
            <a:pPr algn="just" eaLnBrk="0" hangingPunct="0"/>
            <a:r>
              <a:rPr lang="uk-UA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 необхідною умовою професійної діяльності  педагога.  Суспільство завжди ставило  і буде ставити перед  вчителем   високі вимоги. Для того, щоб вчити інших,  потрібно знати більше, ніж  інші.  Тому самоосвіта є головним завданням кожного  вчителя. </a:t>
            </a: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310" y="0"/>
            <a:ext cx="9201310" cy="6858000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00166" y="714356"/>
            <a:ext cx="635795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Мета самоосвіти:</a:t>
            </a:r>
          </a:p>
          <a:p>
            <a:endParaRPr lang="uk-UA" sz="2400" b="1" u="sng" dirty="0">
              <a:solidFill>
                <a:srgbClr val="2A647E"/>
              </a:solidFill>
              <a:latin typeface="Tahoma" pitchFamily="34" charset="0"/>
            </a:endParaRP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dirty="0">
                <a:latin typeface="Tahoma" pitchFamily="34" charset="0"/>
              </a:rPr>
              <a:t> </a:t>
            </a:r>
            <a:r>
              <a:rPr lang="uk-UA" sz="2400" b="1" dirty="0">
                <a:latin typeface="Tahoma" pitchFamily="34" charset="0"/>
              </a:rPr>
              <a:t>розширення </a:t>
            </a:r>
            <a:r>
              <a:rPr lang="uk-UA" sz="2400" b="1" dirty="0" err="1">
                <a:latin typeface="Tahoma" pitchFamily="34" charset="0"/>
              </a:rPr>
              <a:t>загальнопедагогічних</a:t>
            </a:r>
            <a:r>
              <a:rPr lang="uk-UA" sz="2400" b="1" dirty="0">
                <a:latin typeface="Tahoma" pitchFamily="34" charset="0"/>
              </a:rPr>
              <a:t> і психологічних </a:t>
            </a:r>
            <a:r>
              <a:rPr lang="uk-UA" sz="2400" b="1" dirty="0" smtClean="0">
                <a:latin typeface="Tahoma" pitchFamily="34" charset="0"/>
              </a:rPr>
              <a:t> знань </a:t>
            </a:r>
            <a:r>
              <a:rPr lang="uk-UA" sz="2400" b="1" dirty="0">
                <a:latin typeface="Tahoma" pitchFamily="34" charset="0"/>
              </a:rPr>
              <a:t>з метою удосконалення методів навчання</a:t>
            </a:r>
          </a:p>
          <a:p>
            <a:pPr>
              <a:buClr>
                <a:srgbClr val="2A647E"/>
              </a:buClr>
              <a:buFont typeface="Wingdings" pitchFamily="2" charset="2"/>
              <a:buNone/>
            </a:pPr>
            <a:r>
              <a:rPr lang="uk-UA" sz="2400" b="1" dirty="0">
                <a:latin typeface="Tahoma" pitchFamily="34" charset="0"/>
              </a:rPr>
              <a:t>   та виховання;</a:t>
            </a: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latin typeface="Tahoma" pitchFamily="34" charset="0"/>
              </a:rPr>
              <a:t> поглиблення знань із різноманітних методик;</a:t>
            </a: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latin typeface="Tahoma" pitchFamily="34" charset="0"/>
              </a:rPr>
              <a:t> оволодіння </a:t>
            </a:r>
            <a:r>
              <a:rPr lang="uk-UA" sz="2400" b="1" dirty="0" smtClean="0">
                <a:latin typeface="Tahoma" pitchFamily="34" charset="0"/>
              </a:rPr>
              <a:t>досягненнями педагогічної </a:t>
            </a:r>
            <a:r>
              <a:rPr lang="uk-UA" sz="2400" b="1" dirty="0">
                <a:latin typeface="Tahoma" pitchFamily="34" charset="0"/>
              </a:rPr>
              <a:t>науки, </a:t>
            </a:r>
            <a:r>
              <a:rPr lang="uk-UA" sz="2400" b="1" dirty="0" smtClean="0">
                <a:latin typeface="Tahoma" pitchFamily="34" charset="0"/>
              </a:rPr>
              <a:t>передової </a:t>
            </a:r>
            <a:r>
              <a:rPr lang="uk-UA" sz="2400" b="1" dirty="0">
                <a:latin typeface="Tahoma" pitchFamily="34" charset="0"/>
              </a:rPr>
              <a:t>педагогічної практики;</a:t>
            </a: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latin typeface="Tahoma" pitchFamily="34" charset="0"/>
              </a:rPr>
              <a:t> підвищення загальнокультурного рівня педагога.</a:t>
            </a:r>
          </a:p>
          <a:p>
            <a:pPr>
              <a:buFontTx/>
              <a:buBlip>
                <a:blip r:embed="rId3"/>
              </a:buBlip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310" y="0"/>
            <a:ext cx="9201310" cy="6858000"/>
          </a:xfrm>
          <a:prstGeom prst="rect">
            <a:avLst/>
          </a:prstGeom>
          <a:noFill/>
        </p:spPr>
      </p:pic>
      <p:pic>
        <p:nvPicPr>
          <p:cNvPr id="14" name="Рисунок 13" descr="2185a019a7715a25134a3b0a7370d455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84">
            <a:off x="6921449" y="5735730"/>
            <a:ext cx="996269" cy="114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000232" y="357166"/>
            <a:ext cx="6215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САМООСВІТНЯ ДІЯЛЬНІСТЬ ВЧИТЕЛЯ ВКЛЮЧАЄ: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214414" y="1857364"/>
            <a:ext cx="70723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РОБОТУ НАД НАУКОВО-МЕТОДИЧНОЮ ПРОБЛЕМОЮ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ВИВЧЕННЯ НАУКОВО-МЕТОДИЧНОЇ,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A647E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ПСИХОЛОГО-ПЕДАГОГІЧНОЇ   ТА  </a:t>
            </a:r>
          </a:p>
          <a:p>
            <a:pPr>
              <a:buClr>
                <a:srgbClr val="2A647E"/>
              </a:buClr>
              <a:buFont typeface="Wingdings" pitchFamily="2" charset="2"/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НАВЧАЛЬНОЇ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УЧАСТЬ У КОЛЕКТИВНИХ І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ГРУПОВИХ</a:t>
            </a:r>
          </a:p>
          <a:p>
            <a:pPr>
              <a:buClr>
                <a:srgbClr val="2A647E"/>
              </a:buClr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ФОРМАХ РОБОТИ;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ВИВЧЕННЯ ДОСВІДУ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КОЛЕГ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A647E"/>
              </a:buClr>
              <a:buFont typeface="Wingdings" pitchFamily="2" charset="2"/>
              <a:buChar char="ь"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ТЕОРЕТИЧНУ РОБОТУ І ПРАКТИЧНУ АПРОБАЦІЮ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ОСОБИСТИХ МАТЕРІАЛІВ.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1310" cy="6858000"/>
          </a:xfrm>
          <a:prstGeom prst="rect">
            <a:avLst/>
          </a:prstGeom>
          <a:solidFill>
            <a:schemeClr val="accent6"/>
          </a:solidFill>
        </p:spPr>
      </p:pic>
      <p:sp>
        <p:nvSpPr>
          <p:cNvPr id="7" name="Прямоугольник 6"/>
          <p:cNvSpPr/>
          <p:nvPr/>
        </p:nvSpPr>
        <p:spPr>
          <a:xfrm>
            <a:off x="1142976" y="1571612"/>
            <a:ext cx="2928958" cy="1500198"/>
          </a:xfrm>
          <a:prstGeom prst="rect">
            <a:avLst/>
          </a:prstGeom>
          <a:solidFill>
            <a:schemeClr val="accent2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Діяльність вчителя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214810" y="2143116"/>
            <a:ext cx="857256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1571612"/>
            <a:ext cx="2500329" cy="15001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</a:p>
          <a:p>
            <a:pPr algn="ctr">
              <a:defRPr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учня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86380" y="4572008"/>
            <a:ext cx="2500312" cy="1500198"/>
          </a:xfrm>
          <a:prstGeom prst="rect">
            <a:avLst/>
          </a:prstGeom>
          <a:solidFill>
            <a:schemeClr val="accent4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86512" y="3286124"/>
            <a:ext cx="500062" cy="928682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>
            <a:off x="4143372" y="5000636"/>
            <a:ext cx="857256" cy="357187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357290" y="4429132"/>
            <a:ext cx="2357454" cy="1500188"/>
          </a:xfrm>
          <a:prstGeom prst="rect">
            <a:avLst/>
          </a:prstGeom>
          <a:solidFill>
            <a:schemeClr val="accent6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Самооцінка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00430" y="3071810"/>
            <a:ext cx="1943100" cy="1543050"/>
            <a:chOff x="253" y="240"/>
            <a:chExt cx="5071" cy="3696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580" y="515"/>
              <a:ext cx="4367" cy="3416"/>
            </a:xfrm>
            <a:custGeom>
              <a:avLst/>
              <a:gdLst>
                <a:gd name="T0" fmla="*/ 108 w 3531"/>
                <a:gd name="T1" fmla="*/ 494 h 2812"/>
                <a:gd name="T2" fmla="*/ 305 w 3531"/>
                <a:gd name="T3" fmla="*/ 426 h 2812"/>
                <a:gd name="T4" fmla="*/ 613 w 3531"/>
                <a:gd name="T5" fmla="*/ 349 h 2812"/>
                <a:gd name="T6" fmla="*/ 1008 w 3531"/>
                <a:gd name="T7" fmla="*/ 267 h 2812"/>
                <a:gd name="T8" fmla="*/ 1462 w 3531"/>
                <a:gd name="T9" fmla="*/ 186 h 2812"/>
                <a:gd name="T10" fmla="*/ 1950 w 3531"/>
                <a:gd name="T11" fmla="*/ 115 h 2812"/>
                <a:gd name="T12" fmla="*/ 2448 w 3531"/>
                <a:gd name="T13" fmla="*/ 53 h 2812"/>
                <a:gd name="T14" fmla="*/ 2932 w 3531"/>
                <a:gd name="T15" fmla="*/ 16 h 2812"/>
                <a:gd name="T16" fmla="*/ 3380 w 3531"/>
                <a:gd name="T17" fmla="*/ 0 h 2812"/>
                <a:gd name="T18" fmla="*/ 3765 w 3531"/>
                <a:gd name="T19" fmla="*/ 11 h 2812"/>
                <a:gd name="T20" fmla="*/ 4062 w 3531"/>
                <a:gd name="T21" fmla="*/ 60 h 2812"/>
                <a:gd name="T22" fmla="*/ 4297 w 3531"/>
                <a:gd name="T23" fmla="*/ 108 h 2812"/>
                <a:gd name="T24" fmla="*/ 4649 w 3531"/>
                <a:gd name="T25" fmla="*/ 149 h 2812"/>
                <a:gd name="T26" fmla="*/ 5087 w 3531"/>
                <a:gd name="T27" fmla="*/ 194 h 2812"/>
                <a:gd name="T28" fmla="*/ 5584 w 3531"/>
                <a:gd name="T29" fmla="*/ 242 h 2812"/>
                <a:gd name="T30" fmla="*/ 6111 w 3531"/>
                <a:gd name="T31" fmla="*/ 284 h 2812"/>
                <a:gd name="T32" fmla="*/ 6633 w 3531"/>
                <a:gd name="T33" fmla="*/ 328 h 2812"/>
                <a:gd name="T34" fmla="*/ 7126 w 3531"/>
                <a:gd name="T35" fmla="*/ 362 h 2812"/>
                <a:gd name="T36" fmla="*/ 7553 w 3531"/>
                <a:gd name="T37" fmla="*/ 396 h 2812"/>
                <a:gd name="T38" fmla="*/ 7895 w 3531"/>
                <a:gd name="T39" fmla="*/ 424 h 2812"/>
                <a:gd name="T40" fmla="*/ 8112 w 3531"/>
                <a:gd name="T41" fmla="*/ 445 h 2812"/>
                <a:gd name="T42" fmla="*/ 8243 w 3531"/>
                <a:gd name="T43" fmla="*/ 1237 h 2812"/>
                <a:gd name="T44" fmla="*/ 8243 w 3531"/>
                <a:gd name="T45" fmla="*/ 5375 h 2812"/>
                <a:gd name="T46" fmla="*/ 8171 w 3531"/>
                <a:gd name="T47" fmla="*/ 5422 h 2812"/>
                <a:gd name="T48" fmla="*/ 7973 w 3531"/>
                <a:gd name="T49" fmla="*/ 5536 h 2812"/>
                <a:gd name="T50" fmla="*/ 7677 w 3531"/>
                <a:gd name="T51" fmla="*/ 5689 h 2812"/>
                <a:gd name="T52" fmla="*/ 7306 w 3531"/>
                <a:gd name="T53" fmla="*/ 5858 h 2812"/>
                <a:gd name="T54" fmla="*/ 6880 w 3531"/>
                <a:gd name="T55" fmla="*/ 6002 h 2812"/>
                <a:gd name="T56" fmla="*/ 6578 w 3531"/>
                <a:gd name="T57" fmla="*/ 6074 h 2812"/>
                <a:gd name="T58" fmla="*/ 6351 w 3531"/>
                <a:gd name="T59" fmla="*/ 6113 h 2812"/>
                <a:gd name="T60" fmla="*/ 6119 w 3531"/>
                <a:gd name="T61" fmla="*/ 6124 h 2812"/>
                <a:gd name="T62" fmla="*/ 5897 w 3531"/>
                <a:gd name="T63" fmla="*/ 6115 h 2812"/>
                <a:gd name="T64" fmla="*/ 5683 w 3531"/>
                <a:gd name="T65" fmla="*/ 6074 h 2812"/>
                <a:gd name="T66" fmla="*/ 5355 w 3531"/>
                <a:gd name="T67" fmla="*/ 5959 h 2812"/>
                <a:gd name="T68" fmla="*/ 4785 w 3531"/>
                <a:gd name="T69" fmla="*/ 5852 h 2812"/>
                <a:gd name="T70" fmla="*/ 4243 w 3531"/>
                <a:gd name="T71" fmla="*/ 5848 h 2812"/>
                <a:gd name="T72" fmla="*/ 3794 w 3531"/>
                <a:gd name="T73" fmla="*/ 5901 h 2812"/>
                <a:gd name="T74" fmla="*/ 3486 w 3531"/>
                <a:gd name="T75" fmla="*/ 5968 h 2812"/>
                <a:gd name="T76" fmla="*/ 3373 w 3531"/>
                <a:gd name="T77" fmla="*/ 6002 h 2812"/>
                <a:gd name="T78" fmla="*/ 49 w 3531"/>
                <a:gd name="T79" fmla="*/ 4252 h 2812"/>
                <a:gd name="T80" fmla="*/ 254 w 3531"/>
                <a:gd name="T81" fmla="*/ 3476 h 2812"/>
                <a:gd name="T82" fmla="*/ 566 w 3531"/>
                <a:gd name="T83" fmla="*/ 2569 h 2812"/>
                <a:gd name="T84" fmla="*/ 458 w 3531"/>
                <a:gd name="T85" fmla="*/ 1785 h 2812"/>
                <a:gd name="T86" fmla="*/ 141 w 3531"/>
                <a:gd name="T87" fmla="*/ 804 h 281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531"/>
                <a:gd name="T133" fmla="*/ 0 h 2812"/>
                <a:gd name="T134" fmla="*/ 3531 w 3531"/>
                <a:gd name="T135" fmla="*/ 2812 h 281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531" h="2812">
                  <a:moveTo>
                    <a:pt x="19" y="245"/>
                  </a:moveTo>
                  <a:lnTo>
                    <a:pt x="29" y="237"/>
                  </a:lnTo>
                  <a:lnTo>
                    <a:pt x="46" y="227"/>
                  </a:lnTo>
                  <a:lnTo>
                    <a:pt x="69" y="217"/>
                  </a:lnTo>
                  <a:lnTo>
                    <a:pt x="96" y="207"/>
                  </a:lnTo>
                  <a:lnTo>
                    <a:pt x="131" y="196"/>
                  </a:lnTo>
                  <a:lnTo>
                    <a:pt x="171" y="184"/>
                  </a:lnTo>
                  <a:lnTo>
                    <a:pt x="214" y="172"/>
                  </a:lnTo>
                  <a:lnTo>
                    <a:pt x="262" y="160"/>
                  </a:lnTo>
                  <a:lnTo>
                    <a:pt x="317" y="149"/>
                  </a:lnTo>
                  <a:lnTo>
                    <a:pt x="371" y="135"/>
                  </a:lnTo>
                  <a:lnTo>
                    <a:pt x="431" y="123"/>
                  </a:lnTo>
                  <a:lnTo>
                    <a:pt x="494" y="111"/>
                  </a:lnTo>
                  <a:lnTo>
                    <a:pt x="558" y="98"/>
                  </a:lnTo>
                  <a:lnTo>
                    <a:pt x="625" y="86"/>
                  </a:lnTo>
                  <a:lnTo>
                    <a:pt x="692" y="74"/>
                  </a:lnTo>
                  <a:lnTo>
                    <a:pt x="763" y="64"/>
                  </a:lnTo>
                  <a:lnTo>
                    <a:pt x="834" y="53"/>
                  </a:lnTo>
                  <a:lnTo>
                    <a:pt x="905" y="43"/>
                  </a:lnTo>
                  <a:lnTo>
                    <a:pt x="975" y="35"/>
                  </a:lnTo>
                  <a:lnTo>
                    <a:pt x="1046" y="25"/>
                  </a:lnTo>
                  <a:lnTo>
                    <a:pt x="1117" y="19"/>
                  </a:lnTo>
                  <a:lnTo>
                    <a:pt x="1186" y="11"/>
                  </a:lnTo>
                  <a:lnTo>
                    <a:pt x="1253" y="7"/>
                  </a:lnTo>
                  <a:lnTo>
                    <a:pt x="1319" y="3"/>
                  </a:lnTo>
                  <a:lnTo>
                    <a:pt x="1384" y="0"/>
                  </a:lnTo>
                  <a:lnTo>
                    <a:pt x="1445" y="0"/>
                  </a:lnTo>
                  <a:lnTo>
                    <a:pt x="1503" y="0"/>
                  </a:lnTo>
                  <a:lnTo>
                    <a:pt x="1557" y="2"/>
                  </a:lnTo>
                  <a:lnTo>
                    <a:pt x="1609" y="5"/>
                  </a:lnTo>
                  <a:lnTo>
                    <a:pt x="1655" y="11"/>
                  </a:lnTo>
                  <a:lnTo>
                    <a:pt x="1699" y="17"/>
                  </a:lnTo>
                  <a:lnTo>
                    <a:pt x="1736" y="27"/>
                  </a:lnTo>
                  <a:lnTo>
                    <a:pt x="1764" y="33"/>
                  </a:lnTo>
                  <a:lnTo>
                    <a:pt x="1797" y="41"/>
                  </a:lnTo>
                  <a:lnTo>
                    <a:pt x="1836" y="49"/>
                  </a:lnTo>
                  <a:lnTo>
                    <a:pt x="1882" y="54"/>
                  </a:lnTo>
                  <a:lnTo>
                    <a:pt x="1932" y="62"/>
                  </a:lnTo>
                  <a:lnTo>
                    <a:pt x="1987" y="68"/>
                  </a:lnTo>
                  <a:lnTo>
                    <a:pt x="2045" y="76"/>
                  </a:lnTo>
                  <a:lnTo>
                    <a:pt x="2108" y="84"/>
                  </a:lnTo>
                  <a:lnTo>
                    <a:pt x="2174" y="90"/>
                  </a:lnTo>
                  <a:lnTo>
                    <a:pt x="2243" y="98"/>
                  </a:lnTo>
                  <a:lnTo>
                    <a:pt x="2314" y="104"/>
                  </a:lnTo>
                  <a:lnTo>
                    <a:pt x="2387" y="111"/>
                  </a:lnTo>
                  <a:lnTo>
                    <a:pt x="2462" y="117"/>
                  </a:lnTo>
                  <a:lnTo>
                    <a:pt x="2537" y="125"/>
                  </a:lnTo>
                  <a:lnTo>
                    <a:pt x="2612" y="131"/>
                  </a:lnTo>
                  <a:lnTo>
                    <a:pt x="2687" y="137"/>
                  </a:lnTo>
                  <a:lnTo>
                    <a:pt x="2762" y="145"/>
                  </a:lnTo>
                  <a:lnTo>
                    <a:pt x="2835" y="151"/>
                  </a:lnTo>
                  <a:lnTo>
                    <a:pt x="2908" y="156"/>
                  </a:lnTo>
                  <a:lnTo>
                    <a:pt x="2979" y="162"/>
                  </a:lnTo>
                  <a:lnTo>
                    <a:pt x="3046" y="166"/>
                  </a:lnTo>
                  <a:lnTo>
                    <a:pt x="3110" y="172"/>
                  </a:lnTo>
                  <a:lnTo>
                    <a:pt x="3173" y="178"/>
                  </a:lnTo>
                  <a:lnTo>
                    <a:pt x="3229" y="182"/>
                  </a:lnTo>
                  <a:lnTo>
                    <a:pt x="3283" y="186"/>
                  </a:lnTo>
                  <a:lnTo>
                    <a:pt x="3331" y="190"/>
                  </a:lnTo>
                  <a:lnTo>
                    <a:pt x="3375" y="194"/>
                  </a:lnTo>
                  <a:lnTo>
                    <a:pt x="3413" y="198"/>
                  </a:lnTo>
                  <a:lnTo>
                    <a:pt x="3444" y="202"/>
                  </a:lnTo>
                  <a:lnTo>
                    <a:pt x="3467" y="204"/>
                  </a:lnTo>
                  <a:lnTo>
                    <a:pt x="3483" y="206"/>
                  </a:lnTo>
                  <a:lnTo>
                    <a:pt x="3494" y="207"/>
                  </a:lnTo>
                  <a:lnTo>
                    <a:pt x="3523" y="568"/>
                  </a:lnTo>
                  <a:lnTo>
                    <a:pt x="3531" y="1345"/>
                  </a:lnTo>
                  <a:lnTo>
                    <a:pt x="3527" y="2118"/>
                  </a:lnTo>
                  <a:lnTo>
                    <a:pt x="3523" y="2469"/>
                  </a:lnTo>
                  <a:lnTo>
                    <a:pt x="3519" y="2471"/>
                  </a:lnTo>
                  <a:lnTo>
                    <a:pt x="3509" y="2479"/>
                  </a:lnTo>
                  <a:lnTo>
                    <a:pt x="3492" y="2489"/>
                  </a:lnTo>
                  <a:lnTo>
                    <a:pt x="3471" y="2504"/>
                  </a:lnTo>
                  <a:lnTo>
                    <a:pt x="3442" y="2522"/>
                  </a:lnTo>
                  <a:lnTo>
                    <a:pt x="3408" y="2542"/>
                  </a:lnTo>
                  <a:lnTo>
                    <a:pt x="3371" y="2565"/>
                  </a:lnTo>
                  <a:lnTo>
                    <a:pt x="3327" y="2589"/>
                  </a:lnTo>
                  <a:lnTo>
                    <a:pt x="3281" y="2612"/>
                  </a:lnTo>
                  <a:lnTo>
                    <a:pt x="3231" y="2638"/>
                  </a:lnTo>
                  <a:lnTo>
                    <a:pt x="3177" y="2663"/>
                  </a:lnTo>
                  <a:lnTo>
                    <a:pt x="3123" y="2689"/>
                  </a:lnTo>
                  <a:lnTo>
                    <a:pt x="3064" y="2712"/>
                  </a:lnTo>
                  <a:lnTo>
                    <a:pt x="3004" y="2734"/>
                  </a:lnTo>
                  <a:lnTo>
                    <a:pt x="2941" y="2756"/>
                  </a:lnTo>
                  <a:lnTo>
                    <a:pt x="2879" y="2773"/>
                  </a:lnTo>
                  <a:lnTo>
                    <a:pt x="2846" y="2781"/>
                  </a:lnTo>
                  <a:lnTo>
                    <a:pt x="2812" y="2789"/>
                  </a:lnTo>
                  <a:lnTo>
                    <a:pt x="2781" y="2797"/>
                  </a:lnTo>
                  <a:lnTo>
                    <a:pt x="2748" y="2801"/>
                  </a:lnTo>
                  <a:lnTo>
                    <a:pt x="2714" y="2807"/>
                  </a:lnTo>
                  <a:lnTo>
                    <a:pt x="2681" y="2810"/>
                  </a:lnTo>
                  <a:lnTo>
                    <a:pt x="2647" y="2812"/>
                  </a:lnTo>
                  <a:lnTo>
                    <a:pt x="2616" y="2812"/>
                  </a:lnTo>
                  <a:lnTo>
                    <a:pt x="2583" y="2812"/>
                  </a:lnTo>
                  <a:lnTo>
                    <a:pt x="2552" y="2810"/>
                  </a:lnTo>
                  <a:lnTo>
                    <a:pt x="2520" y="2808"/>
                  </a:lnTo>
                  <a:lnTo>
                    <a:pt x="2489" y="2803"/>
                  </a:lnTo>
                  <a:lnTo>
                    <a:pt x="2458" y="2797"/>
                  </a:lnTo>
                  <a:lnTo>
                    <a:pt x="2429" y="2789"/>
                  </a:lnTo>
                  <a:lnTo>
                    <a:pt x="2399" y="2779"/>
                  </a:lnTo>
                  <a:lnTo>
                    <a:pt x="2370" y="2767"/>
                  </a:lnTo>
                  <a:lnTo>
                    <a:pt x="2289" y="2736"/>
                  </a:lnTo>
                  <a:lnTo>
                    <a:pt x="2208" y="2712"/>
                  </a:lnTo>
                  <a:lnTo>
                    <a:pt x="2124" y="2697"/>
                  </a:lnTo>
                  <a:lnTo>
                    <a:pt x="2045" y="2687"/>
                  </a:lnTo>
                  <a:lnTo>
                    <a:pt x="1966" y="2683"/>
                  </a:lnTo>
                  <a:lnTo>
                    <a:pt x="1889" y="2681"/>
                  </a:lnTo>
                  <a:lnTo>
                    <a:pt x="1814" y="2685"/>
                  </a:lnTo>
                  <a:lnTo>
                    <a:pt x="1745" y="2691"/>
                  </a:lnTo>
                  <a:lnTo>
                    <a:pt x="1680" y="2701"/>
                  </a:lnTo>
                  <a:lnTo>
                    <a:pt x="1622" y="2710"/>
                  </a:lnTo>
                  <a:lnTo>
                    <a:pt x="1572" y="2720"/>
                  </a:lnTo>
                  <a:lnTo>
                    <a:pt x="1528" y="2732"/>
                  </a:lnTo>
                  <a:lnTo>
                    <a:pt x="1490" y="2740"/>
                  </a:lnTo>
                  <a:lnTo>
                    <a:pt x="1465" y="2748"/>
                  </a:lnTo>
                  <a:lnTo>
                    <a:pt x="1449" y="2754"/>
                  </a:lnTo>
                  <a:lnTo>
                    <a:pt x="1442" y="2756"/>
                  </a:lnTo>
                  <a:lnTo>
                    <a:pt x="0" y="2042"/>
                  </a:lnTo>
                  <a:lnTo>
                    <a:pt x="4" y="2018"/>
                  </a:lnTo>
                  <a:lnTo>
                    <a:pt x="21" y="1953"/>
                  </a:lnTo>
                  <a:lnTo>
                    <a:pt x="44" y="1855"/>
                  </a:lnTo>
                  <a:lnTo>
                    <a:pt x="73" y="1734"/>
                  </a:lnTo>
                  <a:lnTo>
                    <a:pt x="108" y="1596"/>
                  </a:lnTo>
                  <a:lnTo>
                    <a:pt x="150" y="1453"/>
                  </a:lnTo>
                  <a:lnTo>
                    <a:pt x="196" y="1312"/>
                  </a:lnTo>
                  <a:lnTo>
                    <a:pt x="242" y="1180"/>
                  </a:lnTo>
                  <a:lnTo>
                    <a:pt x="248" y="1098"/>
                  </a:lnTo>
                  <a:lnTo>
                    <a:pt x="229" y="972"/>
                  </a:lnTo>
                  <a:lnTo>
                    <a:pt x="196" y="819"/>
                  </a:lnTo>
                  <a:lnTo>
                    <a:pt x="150" y="657"/>
                  </a:lnTo>
                  <a:lnTo>
                    <a:pt x="104" y="502"/>
                  </a:lnTo>
                  <a:lnTo>
                    <a:pt x="60" y="370"/>
                  </a:lnTo>
                  <a:lnTo>
                    <a:pt x="31" y="278"/>
                  </a:lnTo>
                  <a:lnTo>
                    <a:pt x="19" y="245"/>
                  </a:lnTo>
                  <a:close/>
                </a:path>
              </a:pathLst>
            </a:custGeom>
            <a:solidFill>
              <a:srgbClr val="1C91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288" y="240"/>
              <a:ext cx="5036" cy="3696"/>
            </a:xfrm>
            <a:custGeom>
              <a:avLst/>
              <a:gdLst>
                <a:gd name="T0" fmla="*/ 1569 w 4072"/>
                <a:gd name="T1" fmla="*/ 2688 h 3042"/>
                <a:gd name="T2" fmla="*/ 1430 w 4072"/>
                <a:gd name="T3" fmla="*/ 1484 h 3042"/>
                <a:gd name="T4" fmla="*/ 1976 w 4072"/>
                <a:gd name="T5" fmla="*/ 885 h 3042"/>
                <a:gd name="T6" fmla="*/ 1740 w 4072"/>
                <a:gd name="T7" fmla="*/ 261 h 3042"/>
                <a:gd name="T8" fmla="*/ 2107 w 4072"/>
                <a:gd name="T9" fmla="*/ 22 h 3042"/>
                <a:gd name="T10" fmla="*/ 2563 w 4072"/>
                <a:gd name="T11" fmla="*/ 40 h 3042"/>
                <a:gd name="T12" fmla="*/ 2799 w 4072"/>
                <a:gd name="T13" fmla="*/ 324 h 3042"/>
                <a:gd name="T14" fmla="*/ 2738 w 4072"/>
                <a:gd name="T15" fmla="*/ 859 h 3042"/>
                <a:gd name="T16" fmla="*/ 3478 w 4072"/>
                <a:gd name="T17" fmla="*/ 928 h 3042"/>
                <a:gd name="T18" fmla="*/ 4499 w 4072"/>
                <a:gd name="T19" fmla="*/ 885 h 3042"/>
                <a:gd name="T20" fmla="*/ 4931 w 4072"/>
                <a:gd name="T21" fmla="*/ 1023 h 3042"/>
                <a:gd name="T22" fmla="*/ 4737 w 4072"/>
                <a:gd name="T23" fmla="*/ 1282 h 3042"/>
                <a:gd name="T24" fmla="*/ 4330 w 4072"/>
                <a:gd name="T25" fmla="*/ 1319 h 3042"/>
                <a:gd name="T26" fmla="*/ 3614 w 4072"/>
                <a:gd name="T27" fmla="*/ 1436 h 3042"/>
                <a:gd name="T28" fmla="*/ 3062 w 4072"/>
                <a:gd name="T29" fmla="*/ 2504 h 3042"/>
                <a:gd name="T30" fmla="*/ 3165 w 4072"/>
                <a:gd name="T31" fmla="*/ 3054 h 3042"/>
                <a:gd name="T32" fmla="*/ 2963 w 4072"/>
                <a:gd name="T33" fmla="*/ 3906 h 3042"/>
                <a:gd name="T34" fmla="*/ 3165 w 4072"/>
                <a:gd name="T35" fmla="*/ 3779 h 3042"/>
                <a:gd name="T36" fmla="*/ 3726 w 4072"/>
                <a:gd name="T37" fmla="*/ 2973 h 3042"/>
                <a:gd name="T38" fmla="*/ 4122 w 4072"/>
                <a:gd name="T39" fmla="*/ 1957 h 3042"/>
                <a:gd name="T40" fmla="*/ 4859 w 4072"/>
                <a:gd name="T41" fmla="*/ 1882 h 3042"/>
                <a:gd name="T42" fmla="*/ 4864 w 4072"/>
                <a:gd name="T43" fmla="*/ 2504 h 3042"/>
                <a:gd name="T44" fmla="*/ 4775 w 4072"/>
                <a:gd name="T45" fmla="*/ 2961 h 3042"/>
                <a:gd name="T46" fmla="*/ 6248 w 4072"/>
                <a:gd name="T47" fmla="*/ 2983 h 3042"/>
                <a:gd name="T48" fmla="*/ 5546 w 4072"/>
                <a:gd name="T49" fmla="*/ 2459 h 3042"/>
                <a:gd name="T50" fmla="*/ 5620 w 4072"/>
                <a:gd name="T51" fmla="*/ 153 h 3042"/>
                <a:gd name="T52" fmla="*/ 9523 w 4072"/>
                <a:gd name="T53" fmla="*/ 153 h 3042"/>
                <a:gd name="T54" fmla="*/ 9078 w 4072"/>
                <a:gd name="T55" fmla="*/ 2903 h 3042"/>
                <a:gd name="T56" fmla="*/ 7141 w 4072"/>
                <a:gd name="T57" fmla="*/ 3480 h 3042"/>
                <a:gd name="T58" fmla="*/ 7326 w 4072"/>
                <a:gd name="T59" fmla="*/ 3338 h 3042"/>
                <a:gd name="T60" fmla="*/ 8677 w 4072"/>
                <a:gd name="T61" fmla="*/ 3881 h 3042"/>
                <a:gd name="T62" fmla="*/ 9506 w 4072"/>
                <a:gd name="T63" fmla="*/ 4522 h 3042"/>
                <a:gd name="T64" fmla="*/ 8191 w 4072"/>
                <a:gd name="T65" fmla="*/ 5941 h 3042"/>
                <a:gd name="T66" fmla="*/ 8311 w 4072"/>
                <a:gd name="T67" fmla="*/ 5382 h 3042"/>
                <a:gd name="T68" fmla="*/ 7774 w 4072"/>
                <a:gd name="T69" fmla="*/ 5245 h 3042"/>
                <a:gd name="T70" fmla="*/ 7126 w 4072"/>
                <a:gd name="T71" fmla="*/ 5362 h 3042"/>
                <a:gd name="T72" fmla="*/ 6760 w 4072"/>
                <a:gd name="T73" fmla="*/ 5282 h 3042"/>
                <a:gd name="T74" fmla="*/ 6185 w 4072"/>
                <a:gd name="T75" fmla="*/ 5454 h 3042"/>
                <a:gd name="T76" fmla="*/ 6911 w 4072"/>
                <a:gd name="T77" fmla="*/ 5831 h 3042"/>
                <a:gd name="T78" fmla="*/ 7706 w 4072"/>
                <a:gd name="T79" fmla="*/ 5757 h 3042"/>
                <a:gd name="T80" fmla="*/ 7706 w 4072"/>
                <a:gd name="T81" fmla="*/ 5859 h 3042"/>
                <a:gd name="T82" fmla="*/ 7132 w 4072"/>
                <a:gd name="T83" fmla="*/ 6045 h 3042"/>
                <a:gd name="T84" fmla="*/ 6365 w 4072"/>
                <a:gd name="T85" fmla="*/ 6031 h 3042"/>
                <a:gd name="T86" fmla="*/ 5892 w 4072"/>
                <a:gd name="T87" fmla="*/ 5926 h 3042"/>
                <a:gd name="T88" fmla="*/ 5642 w 4072"/>
                <a:gd name="T89" fmla="*/ 5562 h 3042"/>
                <a:gd name="T90" fmla="*/ 5380 w 4072"/>
                <a:gd name="T91" fmla="*/ 4771 h 3042"/>
                <a:gd name="T92" fmla="*/ 4634 w 4072"/>
                <a:gd name="T93" fmla="*/ 4690 h 3042"/>
                <a:gd name="T94" fmla="*/ 3980 w 4072"/>
                <a:gd name="T95" fmla="*/ 4833 h 3042"/>
                <a:gd name="T96" fmla="*/ 4210 w 4072"/>
                <a:gd name="T97" fmla="*/ 5037 h 3042"/>
                <a:gd name="T98" fmla="*/ 5188 w 4072"/>
                <a:gd name="T99" fmla="*/ 4921 h 3042"/>
                <a:gd name="T100" fmla="*/ 5048 w 4072"/>
                <a:gd name="T101" fmla="*/ 5028 h 3042"/>
                <a:gd name="T102" fmla="*/ 4994 w 4072"/>
                <a:gd name="T103" fmla="*/ 5712 h 3042"/>
                <a:gd name="T104" fmla="*/ 4664 w 4072"/>
                <a:gd name="T105" fmla="*/ 5274 h 3042"/>
                <a:gd name="T106" fmla="*/ 4664 w 4072"/>
                <a:gd name="T107" fmla="*/ 5831 h 3042"/>
                <a:gd name="T108" fmla="*/ 3327 w 4072"/>
                <a:gd name="T109" fmla="*/ 6610 h 3042"/>
                <a:gd name="T110" fmla="*/ 2386 w 4072"/>
                <a:gd name="T111" fmla="*/ 6189 h 3042"/>
                <a:gd name="T112" fmla="*/ 642 w 4072"/>
                <a:gd name="T113" fmla="*/ 5362 h 3042"/>
                <a:gd name="T114" fmla="*/ 0 w 4072"/>
                <a:gd name="T115" fmla="*/ 4944 h 3042"/>
                <a:gd name="T116" fmla="*/ 981 w 4072"/>
                <a:gd name="T117" fmla="*/ 4641 h 3042"/>
                <a:gd name="T118" fmla="*/ 1453 w 4072"/>
                <a:gd name="T119" fmla="*/ 3735 h 304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072"/>
                <a:gd name="T181" fmla="*/ 0 h 3042"/>
                <a:gd name="T182" fmla="*/ 4072 w 4072"/>
                <a:gd name="T183" fmla="*/ 3042 h 304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072" h="3042">
                  <a:moveTo>
                    <a:pt x="778" y="1687"/>
                  </a:moveTo>
                  <a:lnTo>
                    <a:pt x="774" y="1630"/>
                  </a:lnTo>
                  <a:lnTo>
                    <a:pt x="769" y="1573"/>
                  </a:lnTo>
                  <a:lnTo>
                    <a:pt x="763" y="1516"/>
                  </a:lnTo>
                  <a:lnTo>
                    <a:pt x="759" y="1457"/>
                  </a:lnTo>
                  <a:lnTo>
                    <a:pt x="722" y="1438"/>
                  </a:lnTo>
                  <a:lnTo>
                    <a:pt x="697" y="1412"/>
                  </a:lnTo>
                  <a:lnTo>
                    <a:pt x="682" y="1383"/>
                  </a:lnTo>
                  <a:lnTo>
                    <a:pt x="676" y="1348"/>
                  </a:lnTo>
                  <a:lnTo>
                    <a:pt x="674" y="1310"/>
                  </a:lnTo>
                  <a:lnTo>
                    <a:pt x="674" y="1271"/>
                  </a:lnTo>
                  <a:lnTo>
                    <a:pt x="671" y="1234"/>
                  </a:lnTo>
                  <a:lnTo>
                    <a:pt x="667" y="1198"/>
                  </a:lnTo>
                  <a:lnTo>
                    <a:pt x="657" y="1061"/>
                  </a:lnTo>
                  <a:lnTo>
                    <a:pt x="644" y="1053"/>
                  </a:lnTo>
                  <a:lnTo>
                    <a:pt x="630" y="1045"/>
                  </a:lnTo>
                  <a:lnTo>
                    <a:pt x="615" y="1042"/>
                  </a:lnTo>
                  <a:lnTo>
                    <a:pt x="599" y="1036"/>
                  </a:lnTo>
                  <a:lnTo>
                    <a:pt x="584" y="1030"/>
                  </a:lnTo>
                  <a:lnTo>
                    <a:pt x="573" y="1022"/>
                  </a:lnTo>
                  <a:lnTo>
                    <a:pt x="563" y="1012"/>
                  </a:lnTo>
                  <a:lnTo>
                    <a:pt x="557" y="996"/>
                  </a:lnTo>
                  <a:lnTo>
                    <a:pt x="559" y="902"/>
                  </a:lnTo>
                  <a:lnTo>
                    <a:pt x="611" y="681"/>
                  </a:lnTo>
                  <a:lnTo>
                    <a:pt x="619" y="651"/>
                  </a:lnTo>
                  <a:lnTo>
                    <a:pt x="634" y="624"/>
                  </a:lnTo>
                  <a:lnTo>
                    <a:pt x="655" y="600"/>
                  </a:lnTo>
                  <a:lnTo>
                    <a:pt x="680" y="581"/>
                  </a:lnTo>
                  <a:lnTo>
                    <a:pt x="707" y="561"/>
                  </a:lnTo>
                  <a:lnTo>
                    <a:pt x="734" y="541"/>
                  </a:lnTo>
                  <a:lnTo>
                    <a:pt x="759" y="524"/>
                  </a:lnTo>
                  <a:lnTo>
                    <a:pt x="784" y="504"/>
                  </a:lnTo>
                  <a:lnTo>
                    <a:pt x="867" y="445"/>
                  </a:lnTo>
                  <a:lnTo>
                    <a:pt x="865" y="430"/>
                  </a:lnTo>
                  <a:lnTo>
                    <a:pt x="857" y="418"/>
                  </a:lnTo>
                  <a:lnTo>
                    <a:pt x="845" y="406"/>
                  </a:lnTo>
                  <a:lnTo>
                    <a:pt x="830" y="394"/>
                  </a:lnTo>
                  <a:lnTo>
                    <a:pt x="813" y="384"/>
                  </a:lnTo>
                  <a:lnTo>
                    <a:pt x="797" y="373"/>
                  </a:lnTo>
                  <a:lnTo>
                    <a:pt x="780" y="359"/>
                  </a:lnTo>
                  <a:lnTo>
                    <a:pt x="767" y="345"/>
                  </a:lnTo>
                  <a:lnTo>
                    <a:pt x="744" y="314"/>
                  </a:lnTo>
                  <a:lnTo>
                    <a:pt x="734" y="277"/>
                  </a:lnTo>
                  <a:lnTo>
                    <a:pt x="732" y="239"/>
                  </a:lnTo>
                  <a:lnTo>
                    <a:pt x="742" y="202"/>
                  </a:lnTo>
                  <a:lnTo>
                    <a:pt x="732" y="175"/>
                  </a:lnTo>
                  <a:lnTo>
                    <a:pt x="734" y="147"/>
                  </a:lnTo>
                  <a:lnTo>
                    <a:pt x="744" y="120"/>
                  </a:lnTo>
                  <a:lnTo>
                    <a:pt x="759" y="94"/>
                  </a:lnTo>
                  <a:lnTo>
                    <a:pt x="772" y="84"/>
                  </a:lnTo>
                  <a:lnTo>
                    <a:pt x="784" y="78"/>
                  </a:lnTo>
                  <a:lnTo>
                    <a:pt x="797" y="73"/>
                  </a:lnTo>
                  <a:lnTo>
                    <a:pt x="811" y="69"/>
                  </a:lnTo>
                  <a:lnTo>
                    <a:pt x="826" y="63"/>
                  </a:lnTo>
                  <a:lnTo>
                    <a:pt x="838" y="57"/>
                  </a:lnTo>
                  <a:lnTo>
                    <a:pt x="849" y="47"/>
                  </a:lnTo>
                  <a:lnTo>
                    <a:pt x="859" y="33"/>
                  </a:lnTo>
                  <a:lnTo>
                    <a:pt x="874" y="24"/>
                  </a:lnTo>
                  <a:lnTo>
                    <a:pt x="886" y="16"/>
                  </a:lnTo>
                  <a:lnTo>
                    <a:pt x="901" y="10"/>
                  </a:lnTo>
                  <a:lnTo>
                    <a:pt x="913" y="6"/>
                  </a:lnTo>
                  <a:lnTo>
                    <a:pt x="926" y="2"/>
                  </a:lnTo>
                  <a:lnTo>
                    <a:pt x="938" y="0"/>
                  </a:lnTo>
                  <a:lnTo>
                    <a:pt x="951" y="0"/>
                  </a:lnTo>
                  <a:lnTo>
                    <a:pt x="963" y="0"/>
                  </a:lnTo>
                  <a:lnTo>
                    <a:pt x="982" y="2"/>
                  </a:lnTo>
                  <a:lnTo>
                    <a:pt x="1001" y="4"/>
                  </a:lnTo>
                  <a:lnTo>
                    <a:pt x="1020" y="8"/>
                  </a:lnTo>
                  <a:lnTo>
                    <a:pt x="1038" y="12"/>
                  </a:lnTo>
                  <a:lnTo>
                    <a:pt x="1057" y="14"/>
                  </a:lnTo>
                  <a:lnTo>
                    <a:pt x="1076" y="18"/>
                  </a:lnTo>
                  <a:lnTo>
                    <a:pt x="1095" y="18"/>
                  </a:lnTo>
                  <a:lnTo>
                    <a:pt x="1113" y="18"/>
                  </a:lnTo>
                  <a:lnTo>
                    <a:pt x="1130" y="22"/>
                  </a:lnTo>
                  <a:lnTo>
                    <a:pt x="1145" y="29"/>
                  </a:lnTo>
                  <a:lnTo>
                    <a:pt x="1157" y="41"/>
                  </a:lnTo>
                  <a:lnTo>
                    <a:pt x="1170" y="53"/>
                  </a:lnTo>
                  <a:lnTo>
                    <a:pt x="1180" y="67"/>
                  </a:lnTo>
                  <a:lnTo>
                    <a:pt x="1189" y="80"/>
                  </a:lnTo>
                  <a:lnTo>
                    <a:pt x="1197" y="96"/>
                  </a:lnTo>
                  <a:lnTo>
                    <a:pt x="1203" y="110"/>
                  </a:lnTo>
                  <a:lnTo>
                    <a:pt x="1199" y="122"/>
                  </a:lnTo>
                  <a:lnTo>
                    <a:pt x="1197" y="135"/>
                  </a:lnTo>
                  <a:lnTo>
                    <a:pt x="1197" y="149"/>
                  </a:lnTo>
                  <a:lnTo>
                    <a:pt x="1195" y="163"/>
                  </a:lnTo>
                  <a:lnTo>
                    <a:pt x="1191" y="177"/>
                  </a:lnTo>
                  <a:lnTo>
                    <a:pt x="1182" y="188"/>
                  </a:lnTo>
                  <a:lnTo>
                    <a:pt x="1168" y="198"/>
                  </a:lnTo>
                  <a:lnTo>
                    <a:pt x="1145" y="206"/>
                  </a:lnTo>
                  <a:lnTo>
                    <a:pt x="1161" y="245"/>
                  </a:lnTo>
                  <a:lnTo>
                    <a:pt x="1164" y="292"/>
                  </a:lnTo>
                  <a:lnTo>
                    <a:pt x="1155" y="339"/>
                  </a:lnTo>
                  <a:lnTo>
                    <a:pt x="1143" y="384"/>
                  </a:lnTo>
                  <a:lnTo>
                    <a:pt x="1151" y="386"/>
                  </a:lnTo>
                  <a:lnTo>
                    <a:pt x="1161" y="390"/>
                  </a:lnTo>
                  <a:lnTo>
                    <a:pt x="1170" y="394"/>
                  </a:lnTo>
                  <a:lnTo>
                    <a:pt x="1180" y="396"/>
                  </a:lnTo>
                  <a:lnTo>
                    <a:pt x="1189" y="402"/>
                  </a:lnTo>
                  <a:lnTo>
                    <a:pt x="1197" y="406"/>
                  </a:lnTo>
                  <a:lnTo>
                    <a:pt x="1205" y="410"/>
                  </a:lnTo>
                  <a:lnTo>
                    <a:pt x="1214" y="416"/>
                  </a:lnTo>
                  <a:lnTo>
                    <a:pt x="1430" y="443"/>
                  </a:lnTo>
                  <a:lnTo>
                    <a:pt x="1441" y="441"/>
                  </a:lnTo>
                  <a:lnTo>
                    <a:pt x="1449" y="439"/>
                  </a:lnTo>
                  <a:lnTo>
                    <a:pt x="1460" y="435"/>
                  </a:lnTo>
                  <a:lnTo>
                    <a:pt x="1468" y="432"/>
                  </a:lnTo>
                  <a:lnTo>
                    <a:pt x="1478" y="430"/>
                  </a:lnTo>
                  <a:lnTo>
                    <a:pt x="1487" y="426"/>
                  </a:lnTo>
                  <a:lnTo>
                    <a:pt x="1497" y="424"/>
                  </a:lnTo>
                  <a:lnTo>
                    <a:pt x="1505" y="422"/>
                  </a:lnTo>
                  <a:lnTo>
                    <a:pt x="1720" y="432"/>
                  </a:lnTo>
                  <a:lnTo>
                    <a:pt x="1743" y="433"/>
                  </a:lnTo>
                  <a:lnTo>
                    <a:pt x="1766" y="435"/>
                  </a:lnTo>
                  <a:lnTo>
                    <a:pt x="1789" y="435"/>
                  </a:lnTo>
                  <a:lnTo>
                    <a:pt x="1814" y="435"/>
                  </a:lnTo>
                  <a:lnTo>
                    <a:pt x="1837" y="433"/>
                  </a:lnTo>
                  <a:lnTo>
                    <a:pt x="1860" y="430"/>
                  </a:lnTo>
                  <a:lnTo>
                    <a:pt x="1879" y="420"/>
                  </a:lnTo>
                  <a:lnTo>
                    <a:pt x="1897" y="406"/>
                  </a:lnTo>
                  <a:lnTo>
                    <a:pt x="1924" y="406"/>
                  </a:lnTo>
                  <a:lnTo>
                    <a:pt x="1952" y="410"/>
                  </a:lnTo>
                  <a:lnTo>
                    <a:pt x="1979" y="414"/>
                  </a:lnTo>
                  <a:lnTo>
                    <a:pt x="2006" y="418"/>
                  </a:lnTo>
                  <a:lnTo>
                    <a:pt x="2033" y="424"/>
                  </a:lnTo>
                  <a:lnTo>
                    <a:pt x="2060" y="426"/>
                  </a:lnTo>
                  <a:lnTo>
                    <a:pt x="2089" y="428"/>
                  </a:lnTo>
                  <a:lnTo>
                    <a:pt x="2118" y="428"/>
                  </a:lnTo>
                  <a:lnTo>
                    <a:pt x="2120" y="435"/>
                  </a:lnTo>
                  <a:lnTo>
                    <a:pt x="2123" y="443"/>
                  </a:lnTo>
                  <a:lnTo>
                    <a:pt x="2120" y="451"/>
                  </a:lnTo>
                  <a:lnTo>
                    <a:pt x="2118" y="459"/>
                  </a:lnTo>
                  <a:lnTo>
                    <a:pt x="2108" y="469"/>
                  </a:lnTo>
                  <a:lnTo>
                    <a:pt x="2095" y="475"/>
                  </a:lnTo>
                  <a:lnTo>
                    <a:pt x="2083" y="483"/>
                  </a:lnTo>
                  <a:lnTo>
                    <a:pt x="2070" y="486"/>
                  </a:lnTo>
                  <a:lnTo>
                    <a:pt x="2079" y="500"/>
                  </a:lnTo>
                  <a:lnTo>
                    <a:pt x="2083" y="514"/>
                  </a:lnTo>
                  <a:lnTo>
                    <a:pt x="2081" y="530"/>
                  </a:lnTo>
                  <a:lnTo>
                    <a:pt x="2077" y="543"/>
                  </a:lnTo>
                  <a:lnTo>
                    <a:pt x="2070" y="557"/>
                  </a:lnTo>
                  <a:lnTo>
                    <a:pt x="2060" y="569"/>
                  </a:lnTo>
                  <a:lnTo>
                    <a:pt x="2047" y="579"/>
                  </a:lnTo>
                  <a:lnTo>
                    <a:pt x="2035" y="586"/>
                  </a:lnTo>
                  <a:lnTo>
                    <a:pt x="2025" y="588"/>
                  </a:lnTo>
                  <a:lnTo>
                    <a:pt x="2012" y="590"/>
                  </a:lnTo>
                  <a:lnTo>
                    <a:pt x="2000" y="592"/>
                  </a:lnTo>
                  <a:lnTo>
                    <a:pt x="1987" y="592"/>
                  </a:lnTo>
                  <a:lnTo>
                    <a:pt x="1974" y="592"/>
                  </a:lnTo>
                  <a:lnTo>
                    <a:pt x="1962" y="592"/>
                  </a:lnTo>
                  <a:lnTo>
                    <a:pt x="1949" y="588"/>
                  </a:lnTo>
                  <a:lnTo>
                    <a:pt x="1939" y="585"/>
                  </a:lnTo>
                  <a:lnTo>
                    <a:pt x="1922" y="588"/>
                  </a:lnTo>
                  <a:lnTo>
                    <a:pt x="1904" y="592"/>
                  </a:lnTo>
                  <a:lnTo>
                    <a:pt x="1887" y="598"/>
                  </a:lnTo>
                  <a:lnTo>
                    <a:pt x="1868" y="602"/>
                  </a:lnTo>
                  <a:lnTo>
                    <a:pt x="1851" y="606"/>
                  </a:lnTo>
                  <a:lnTo>
                    <a:pt x="1833" y="608"/>
                  </a:lnTo>
                  <a:lnTo>
                    <a:pt x="1816" y="606"/>
                  </a:lnTo>
                  <a:lnTo>
                    <a:pt x="1797" y="604"/>
                  </a:lnTo>
                  <a:lnTo>
                    <a:pt x="1793" y="604"/>
                  </a:lnTo>
                  <a:lnTo>
                    <a:pt x="1781" y="608"/>
                  </a:lnTo>
                  <a:lnTo>
                    <a:pt x="1760" y="610"/>
                  </a:lnTo>
                  <a:lnTo>
                    <a:pt x="1733" y="616"/>
                  </a:lnTo>
                  <a:lnTo>
                    <a:pt x="1701" y="622"/>
                  </a:lnTo>
                  <a:lnTo>
                    <a:pt x="1664" y="630"/>
                  </a:lnTo>
                  <a:lnTo>
                    <a:pt x="1626" y="637"/>
                  </a:lnTo>
                  <a:lnTo>
                    <a:pt x="1585" y="647"/>
                  </a:lnTo>
                  <a:lnTo>
                    <a:pt x="1545" y="659"/>
                  </a:lnTo>
                  <a:lnTo>
                    <a:pt x="1503" y="669"/>
                  </a:lnTo>
                  <a:lnTo>
                    <a:pt x="1464" y="681"/>
                  </a:lnTo>
                  <a:lnTo>
                    <a:pt x="1426" y="694"/>
                  </a:lnTo>
                  <a:lnTo>
                    <a:pt x="1395" y="706"/>
                  </a:lnTo>
                  <a:lnTo>
                    <a:pt x="1366" y="720"/>
                  </a:lnTo>
                  <a:lnTo>
                    <a:pt x="1343" y="734"/>
                  </a:lnTo>
                  <a:lnTo>
                    <a:pt x="1328" y="747"/>
                  </a:lnTo>
                  <a:lnTo>
                    <a:pt x="1324" y="785"/>
                  </a:lnTo>
                  <a:lnTo>
                    <a:pt x="1320" y="824"/>
                  </a:lnTo>
                  <a:lnTo>
                    <a:pt x="1316" y="861"/>
                  </a:lnTo>
                  <a:lnTo>
                    <a:pt x="1307" y="896"/>
                  </a:lnTo>
                  <a:lnTo>
                    <a:pt x="1309" y="1149"/>
                  </a:lnTo>
                  <a:lnTo>
                    <a:pt x="1314" y="1179"/>
                  </a:lnTo>
                  <a:lnTo>
                    <a:pt x="1320" y="1206"/>
                  </a:lnTo>
                  <a:lnTo>
                    <a:pt x="1328" y="1236"/>
                  </a:lnTo>
                  <a:lnTo>
                    <a:pt x="1337" y="1261"/>
                  </a:lnTo>
                  <a:lnTo>
                    <a:pt x="1345" y="1289"/>
                  </a:lnTo>
                  <a:lnTo>
                    <a:pt x="1355" y="1316"/>
                  </a:lnTo>
                  <a:lnTo>
                    <a:pt x="1364" y="1342"/>
                  </a:lnTo>
                  <a:lnTo>
                    <a:pt x="1374" y="1369"/>
                  </a:lnTo>
                  <a:lnTo>
                    <a:pt x="1374" y="1381"/>
                  </a:lnTo>
                  <a:lnTo>
                    <a:pt x="1370" y="1391"/>
                  </a:lnTo>
                  <a:lnTo>
                    <a:pt x="1362" y="1397"/>
                  </a:lnTo>
                  <a:lnTo>
                    <a:pt x="1353" y="1402"/>
                  </a:lnTo>
                  <a:lnTo>
                    <a:pt x="1343" y="1406"/>
                  </a:lnTo>
                  <a:lnTo>
                    <a:pt x="1332" y="1410"/>
                  </a:lnTo>
                  <a:lnTo>
                    <a:pt x="1324" y="1416"/>
                  </a:lnTo>
                  <a:lnTo>
                    <a:pt x="1316" y="1424"/>
                  </a:lnTo>
                  <a:lnTo>
                    <a:pt x="1309" y="1497"/>
                  </a:lnTo>
                  <a:lnTo>
                    <a:pt x="1280" y="1699"/>
                  </a:lnTo>
                  <a:lnTo>
                    <a:pt x="1274" y="1720"/>
                  </a:lnTo>
                  <a:lnTo>
                    <a:pt x="1266" y="1742"/>
                  </a:lnTo>
                  <a:lnTo>
                    <a:pt x="1257" y="1763"/>
                  </a:lnTo>
                  <a:lnTo>
                    <a:pt x="1247" y="1783"/>
                  </a:lnTo>
                  <a:lnTo>
                    <a:pt x="1255" y="1787"/>
                  </a:lnTo>
                  <a:lnTo>
                    <a:pt x="1266" y="1793"/>
                  </a:lnTo>
                  <a:lnTo>
                    <a:pt x="1276" y="1795"/>
                  </a:lnTo>
                  <a:lnTo>
                    <a:pt x="1287" y="1799"/>
                  </a:lnTo>
                  <a:lnTo>
                    <a:pt x="1297" y="1803"/>
                  </a:lnTo>
                  <a:lnTo>
                    <a:pt x="1307" y="1805"/>
                  </a:lnTo>
                  <a:lnTo>
                    <a:pt x="1318" y="1809"/>
                  </a:lnTo>
                  <a:lnTo>
                    <a:pt x="1328" y="1810"/>
                  </a:lnTo>
                  <a:lnTo>
                    <a:pt x="1334" y="1801"/>
                  </a:lnTo>
                  <a:lnTo>
                    <a:pt x="1334" y="1789"/>
                  </a:lnTo>
                  <a:lnTo>
                    <a:pt x="1334" y="1777"/>
                  </a:lnTo>
                  <a:lnTo>
                    <a:pt x="1339" y="1765"/>
                  </a:lnTo>
                  <a:lnTo>
                    <a:pt x="1345" y="1750"/>
                  </a:lnTo>
                  <a:lnTo>
                    <a:pt x="1353" y="1734"/>
                  </a:lnTo>
                  <a:lnTo>
                    <a:pt x="1362" y="1718"/>
                  </a:lnTo>
                  <a:lnTo>
                    <a:pt x="1374" y="1703"/>
                  </a:lnTo>
                  <a:lnTo>
                    <a:pt x="1387" y="1689"/>
                  </a:lnTo>
                  <a:lnTo>
                    <a:pt x="1401" y="1677"/>
                  </a:lnTo>
                  <a:lnTo>
                    <a:pt x="1416" y="1667"/>
                  </a:lnTo>
                  <a:lnTo>
                    <a:pt x="1435" y="1661"/>
                  </a:lnTo>
                  <a:lnTo>
                    <a:pt x="1443" y="1606"/>
                  </a:lnTo>
                  <a:lnTo>
                    <a:pt x="1460" y="1552"/>
                  </a:lnTo>
                  <a:lnTo>
                    <a:pt x="1482" y="1501"/>
                  </a:lnTo>
                  <a:lnTo>
                    <a:pt x="1514" y="1452"/>
                  </a:lnTo>
                  <a:lnTo>
                    <a:pt x="1549" y="1406"/>
                  </a:lnTo>
                  <a:lnTo>
                    <a:pt x="1593" y="1365"/>
                  </a:lnTo>
                  <a:lnTo>
                    <a:pt x="1641" y="1330"/>
                  </a:lnTo>
                  <a:lnTo>
                    <a:pt x="1693" y="1300"/>
                  </a:lnTo>
                  <a:lnTo>
                    <a:pt x="1722" y="1257"/>
                  </a:lnTo>
                  <a:lnTo>
                    <a:pt x="1728" y="1212"/>
                  </a:lnTo>
                  <a:lnTo>
                    <a:pt x="1720" y="1169"/>
                  </a:lnTo>
                  <a:lnTo>
                    <a:pt x="1701" y="1126"/>
                  </a:lnTo>
                  <a:lnTo>
                    <a:pt x="1683" y="1081"/>
                  </a:lnTo>
                  <a:lnTo>
                    <a:pt x="1670" y="1036"/>
                  </a:lnTo>
                  <a:lnTo>
                    <a:pt x="1674" y="991"/>
                  </a:lnTo>
                  <a:lnTo>
                    <a:pt x="1701" y="945"/>
                  </a:lnTo>
                  <a:lnTo>
                    <a:pt x="1728" y="916"/>
                  </a:lnTo>
                  <a:lnTo>
                    <a:pt x="1762" y="898"/>
                  </a:lnTo>
                  <a:lnTo>
                    <a:pt x="1797" y="887"/>
                  </a:lnTo>
                  <a:lnTo>
                    <a:pt x="1835" y="881"/>
                  </a:lnTo>
                  <a:lnTo>
                    <a:pt x="1872" y="875"/>
                  </a:lnTo>
                  <a:lnTo>
                    <a:pt x="1910" y="867"/>
                  </a:lnTo>
                  <a:lnTo>
                    <a:pt x="1945" y="855"/>
                  </a:lnTo>
                  <a:lnTo>
                    <a:pt x="1979" y="836"/>
                  </a:lnTo>
                  <a:lnTo>
                    <a:pt x="1997" y="834"/>
                  </a:lnTo>
                  <a:lnTo>
                    <a:pt x="2016" y="834"/>
                  </a:lnTo>
                  <a:lnTo>
                    <a:pt x="2033" y="838"/>
                  </a:lnTo>
                  <a:lnTo>
                    <a:pt x="2050" y="843"/>
                  </a:lnTo>
                  <a:lnTo>
                    <a:pt x="2064" y="853"/>
                  </a:lnTo>
                  <a:lnTo>
                    <a:pt x="2077" y="863"/>
                  </a:lnTo>
                  <a:lnTo>
                    <a:pt x="2089" y="875"/>
                  </a:lnTo>
                  <a:lnTo>
                    <a:pt x="2100" y="889"/>
                  </a:lnTo>
                  <a:lnTo>
                    <a:pt x="2102" y="916"/>
                  </a:lnTo>
                  <a:lnTo>
                    <a:pt x="2093" y="940"/>
                  </a:lnTo>
                  <a:lnTo>
                    <a:pt x="2081" y="961"/>
                  </a:lnTo>
                  <a:lnTo>
                    <a:pt x="2066" y="983"/>
                  </a:lnTo>
                  <a:lnTo>
                    <a:pt x="2066" y="1012"/>
                  </a:lnTo>
                  <a:lnTo>
                    <a:pt x="2066" y="1040"/>
                  </a:lnTo>
                  <a:lnTo>
                    <a:pt x="2070" y="1067"/>
                  </a:lnTo>
                  <a:lnTo>
                    <a:pt x="2083" y="1093"/>
                  </a:lnTo>
                  <a:lnTo>
                    <a:pt x="2083" y="1120"/>
                  </a:lnTo>
                  <a:lnTo>
                    <a:pt x="2079" y="1149"/>
                  </a:lnTo>
                  <a:lnTo>
                    <a:pt x="2070" y="1175"/>
                  </a:lnTo>
                  <a:lnTo>
                    <a:pt x="2060" y="1200"/>
                  </a:lnTo>
                  <a:lnTo>
                    <a:pt x="2045" y="1224"/>
                  </a:lnTo>
                  <a:lnTo>
                    <a:pt x="2029" y="1246"/>
                  </a:lnTo>
                  <a:lnTo>
                    <a:pt x="2006" y="1263"/>
                  </a:lnTo>
                  <a:lnTo>
                    <a:pt x="1981" y="1279"/>
                  </a:lnTo>
                  <a:lnTo>
                    <a:pt x="1981" y="1289"/>
                  </a:lnTo>
                  <a:lnTo>
                    <a:pt x="1981" y="1297"/>
                  </a:lnTo>
                  <a:lnTo>
                    <a:pt x="1979" y="1306"/>
                  </a:lnTo>
                  <a:lnTo>
                    <a:pt x="1979" y="1316"/>
                  </a:lnTo>
                  <a:lnTo>
                    <a:pt x="2010" y="1336"/>
                  </a:lnTo>
                  <a:lnTo>
                    <a:pt x="2041" y="1359"/>
                  </a:lnTo>
                  <a:lnTo>
                    <a:pt x="2070" y="1385"/>
                  </a:lnTo>
                  <a:lnTo>
                    <a:pt x="2095" y="1414"/>
                  </a:lnTo>
                  <a:lnTo>
                    <a:pt x="2118" y="1444"/>
                  </a:lnTo>
                  <a:lnTo>
                    <a:pt x="2137" y="1477"/>
                  </a:lnTo>
                  <a:lnTo>
                    <a:pt x="2154" y="1510"/>
                  </a:lnTo>
                  <a:lnTo>
                    <a:pt x="2164" y="1544"/>
                  </a:lnTo>
                  <a:lnTo>
                    <a:pt x="2262" y="1316"/>
                  </a:lnTo>
                  <a:lnTo>
                    <a:pt x="2652" y="1426"/>
                  </a:lnTo>
                  <a:lnTo>
                    <a:pt x="2660" y="1412"/>
                  </a:lnTo>
                  <a:lnTo>
                    <a:pt x="2665" y="1399"/>
                  </a:lnTo>
                  <a:lnTo>
                    <a:pt x="2667" y="1385"/>
                  </a:lnTo>
                  <a:lnTo>
                    <a:pt x="2671" y="1369"/>
                  </a:lnTo>
                  <a:lnTo>
                    <a:pt x="2652" y="1361"/>
                  </a:lnTo>
                  <a:lnTo>
                    <a:pt x="2615" y="1350"/>
                  </a:lnTo>
                  <a:lnTo>
                    <a:pt x="2565" y="1332"/>
                  </a:lnTo>
                  <a:lnTo>
                    <a:pt x="2506" y="1314"/>
                  </a:lnTo>
                  <a:lnTo>
                    <a:pt x="2450" y="1295"/>
                  </a:lnTo>
                  <a:lnTo>
                    <a:pt x="2402" y="1281"/>
                  </a:lnTo>
                  <a:lnTo>
                    <a:pt x="2366" y="1269"/>
                  </a:lnTo>
                  <a:lnTo>
                    <a:pt x="2354" y="1265"/>
                  </a:lnTo>
                  <a:lnTo>
                    <a:pt x="2356" y="1249"/>
                  </a:lnTo>
                  <a:lnTo>
                    <a:pt x="2360" y="1214"/>
                  </a:lnTo>
                  <a:lnTo>
                    <a:pt x="2364" y="1169"/>
                  </a:lnTo>
                  <a:lnTo>
                    <a:pt x="2371" y="1128"/>
                  </a:lnTo>
                  <a:lnTo>
                    <a:pt x="2431" y="724"/>
                  </a:lnTo>
                  <a:lnTo>
                    <a:pt x="2452" y="341"/>
                  </a:lnTo>
                  <a:lnTo>
                    <a:pt x="2452" y="300"/>
                  </a:lnTo>
                  <a:lnTo>
                    <a:pt x="2454" y="263"/>
                  </a:lnTo>
                  <a:lnTo>
                    <a:pt x="2456" y="231"/>
                  </a:lnTo>
                  <a:lnTo>
                    <a:pt x="2456" y="202"/>
                  </a:lnTo>
                  <a:lnTo>
                    <a:pt x="2452" y="177"/>
                  </a:lnTo>
                  <a:lnTo>
                    <a:pt x="2444" y="151"/>
                  </a:lnTo>
                  <a:lnTo>
                    <a:pt x="2429" y="127"/>
                  </a:lnTo>
                  <a:lnTo>
                    <a:pt x="2408" y="104"/>
                  </a:lnTo>
                  <a:lnTo>
                    <a:pt x="2404" y="90"/>
                  </a:lnTo>
                  <a:lnTo>
                    <a:pt x="2402" y="71"/>
                  </a:lnTo>
                  <a:lnTo>
                    <a:pt x="2406" y="53"/>
                  </a:lnTo>
                  <a:lnTo>
                    <a:pt x="2421" y="39"/>
                  </a:lnTo>
                  <a:lnTo>
                    <a:pt x="2525" y="41"/>
                  </a:lnTo>
                  <a:lnTo>
                    <a:pt x="3021" y="69"/>
                  </a:lnTo>
                  <a:lnTo>
                    <a:pt x="3565" y="67"/>
                  </a:lnTo>
                  <a:lnTo>
                    <a:pt x="3868" y="45"/>
                  </a:lnTo>
                  <a:lnTo>
                    <a:pt x="4030" y="22"/>
                  </a:lnTo>
                  <a:lnTo>
                    <a:pt x="4045" y="25"/>
                  </a:lnTo>
                  <a:lnTo>
                    <a:pt x="4055" y="33"/>
                  </a:lnTo>
                  <a:lnTo>
                    <a:pt x="4066" y="43"/>
                  </a:lnTo>
                  <a:lnTo>
                    <a:pt x="4072" y="55"/>
                  </a:lnTo>
                  <a:lnTo>
                    <a:pt x="4070" y="71"/>
                  </a:lnTo>
                  <a:lnTo>
                    <a:pt x="4063" y="82"/>
                  </a:lnTo>
                  <a:lnTo>
                    <a:pt x="4051" y="94"/>
                  </a:lnTo>
                  <a:lnTo>
                    <a:pt x="4038" y="104"/>
                  </a:lnTo>
                  <a:lnTo>
                    <a:pt x="4028" y="106"/>
                  </a:lnTo>
                  <a:lnTo>
                    <a:pt x="4018" y="108"/>
                  </a:lnTo>
                  <a:lnTo>
                    <a:pt x="4007" y="112"/>
                  </a:lnTo>
                  <a:lnTo>
                    <a:pt x="4003" y="124"/>
                  </a:lnTo>
                  <a:lnTo>
                    <a:pt x="3957" y="341"/>
                  </a:lnTo>
                  <a:lnTo>
                    <a:pt x="3909" y="671"/>
                  </a:lnTo>
                  <a:lnTo>
                    <a:pt x="3880" y="1091"/>
                  </a:lnTo>
                  <a:lnTo>
                    <a:pt x="3880" y="1165"/>
                  </a:lnTo>
                  <a:lnTo>
                    <a:pt x="3880" y="1332"/>
                  </a:lnTo>
                  <a:lnTo>
                    <a:pt x="3880" y="1499"/>
                  </a:lnTo>
                  <a:lnTo>
                    <a:pt x="3874" y="1577"/>
                  </a:lnTo>
                  <a:lnTo>
                    <a:pt x="3084" y="1467"/>
                  </a:lnTo>
                  <a:lnTo>
                    <a:pt x="3065" y="1477"/>
                  </a:lnTo>
                  <a:lnTo>
                    <a:pt x="3054" y="1487"/>
                  </a:lnTo>
                  <a:lnTo>
                    <a:pt x="3052" y="1501"/>
                  </a:lnTo>
                  <a:lnTo>
                    <a:pt x="3052" y="1514"/>
                  </a:lnTo>
                  <a:lnTo>
                    <a:pt x="3054" y="1530"/>
                  </a:lnTo>
                  <a:lnTo>
                    <a:pt x="3059" y="1546"/>
                  </a:lnTo>
                  <a:lnTo>
                    <a:pt x="3059" y="1559"/>
                  </a:lnTo>
                  <a:lnTo>
                    <a:pt x="3057" y="1575"/>
                  </a:lnTo>
                  <a:lnTo>
                    <a:pt x="3052" y="1597"/>
                  </a:lnTo>
                  <a:lnTo>
                    <a:pt x="3046" y="1618"/>
                  </a:lnTo>
                  <a:lnTo>
                    <a:pt x="3038" y="1638"/>
                  </a:lnTo>
                  <a:lnTo>
                    <a:pt x="3027" y="1657"/>
                  </a:lnTo>
                  <a:lnTo>
                    <a:pt x="3015" y="1675"/>
                  </a:lnTo>
                  <a:lnTo>
                    <a:pt x="3000" y="1691"/>
                  </a:lnTo>
                  <a:lnTo>
                    <a:pt x="2981" y="1705"/>
                  </a:lnTo>
                  <a:lnTo>
                    <a:pt x="2961" y="1714"/>
                  </a:lnTo>
                  <a:lnTo>
                    <a:pt x="2971" y="1728"/>
                  </a:lnTo>
                  <a:lnTo>
                    <a:pt x="2986" y="1740"/>
                  </a:lnTo>
                  <a:lnTo>
                    <a:pt x="3002" y="1752"/>
                  </a:lnTo>
                  <a:lnTo>
                    <a:pt x="3017" y="1763"/>
                  </a:lnTo>
                  <a:lnTo>
                    <a:pt x="3132" y="1532"/>
                  </a:lnTo>
                  <a:lnTo>
                    <a:pt x="3588" y="1673"/>
                  </a:lnTo>
                  <a:lnTo>
                    <a:pt x="3603" y="1681"/>
                  </a:lnTo>
                  <a:lnTo>
                    <a:pt x="3615" y="1689"/>
                  </a:lnTo>
                  <a:lnTo>
                    <a:pt x="3630" y="1697"/>
                  </a:lnTo>
                  <a:lnTo>
                    <a:pt x="3647" y="1705"/>
                  </a:lnTo>
                  <a:lnTo>
                    <a:pt x="3661" y="1712"/>
                  </a:lnTo>
                  <a:lnTo>
                    <a:pt x="3676" y="1720"/>
                  </a:lnTo>
                  <a:lnTo>
                    <a:pt x="3690" y="1730"/>
                  </a:lnTo>
                  <a:lnTo>
                    <a:pt x="3705" y="1738"/>
                  </a:lnTo>
                  <a:lnTo>
                    <a:pt x="3711" y="1752"/>
                  </a:lnTo>
                  <a:lnTo>
                    <a:pt x="3709" y="1767"/>
                  </a:lnTo>
                  <a:lnTo>
                    <a:pt x="3709" y="1781"/>
                  </a:lnTo>
                  <a:lnTo>
                    <a:pt x="3724" y="1791"/>
                  </a:lnTo>
                  <a:lnTo>
                    <a:pt x="3738" y="1795"/>
                  </a:lnTo>
                  <a:lnTo>
                    <a:pt x="3755" y="1801"/>
                  </a:lnTo>
                  <a:lnTo>
                    <a:pt x="3770" y="1809"/>
                  </a:lnTo>
                  <a:lnTo>
                    <a:pt x="3780" y="1822"/>
                  </a:lnTo>
                  <a:lnTo>
                    <a:pt x="3776" y="1850"/>
                  </a:lnTo>
                  <a:lnTo>
                    <a:pt x="3770" y="1873"/>
                  </a:lnTo>
                  <a:lnTo>
                    <a:pt x="3759" y="1899"/>
                  </a:lnTo>
                  <a:lnTo>
                    <a:pt x="3747" y="1920"/>
                  </a:lnTo>
                  <a:lnTo>
                    <a:pt x="4053" y="2026"/>
                  </a:lnTo>
                  <a:lnTo>
                    <a:pt x="4061" y="2052"/>
                  </a:lnTo>
                  <a:lnTo>
                    <a:pt x="4063" y="2075"/>
                  </a:lnTo>
                  <a:lnTo>
                    <a:pt x="4061" y="2093"/>
                  </a:lnTo>
                  <a:lnTo>
                    <a:pt x="4053" y="2105"/>
                  </a:lnTo>
                  <a:lnTo>
                    <a:pt x="3596" y="2430"/>
                  </a:lnTo>
                  <a:lnTo>
                    <a:pt x="3605" y="2470"/>
                  </a:lnTo>
                  <a:lnTo>
                    <a:pt x="3607" y="2507"/>
                  </a:lnTo>
                  <a:lnTo>
                    <a:pt x="3601" y="2544"/>
                  </a:lnTo>
                  <a:lnTo>
                    <a:pt x="3592" y="2581"/>
                  </a:lnTo>
                  <a:lnTo>
                    <a:pt x="3578" y="2617"/>
                  </a:lnTo>
                  <a:lnTo>
                    <a:pt x="3559" y="2650"/>
                  </a:lnTo>
                  <a:lnTo>
                    <a:pt x="3538" y="2685"/>
                  </a:lnTo>
                  <a:lnTo>
                    <a:pt x="3517" y="2717"/>
                  </a:lnTo>
                  <a:lnTo>
                    <a:pt x="3501" y="2727"/>
                  </a:lnTo>
                  <a:lnTo>
                    <a:pt x="3480" y="2734"/>
                  </a:lnTo>
                  <a:lnTo>
                    <a:pt x="3463" y="2738"/>
                  </a:lnTo>
                  <a:lnTo>
                    <a:pt x="3457" y="2740"/>
                  </a:lnTo>
                  <a:lnTo>
                    <a:pt x="3482" y="2709"/>
                  </a:lnTo>
                  <a:lnTo>
                    <a:pt x="3505" y="2676"/>
                  </a:lnTo>
                  <a:lnTo>
                    <a:pt x="3526" y="2642"/>
                  </a:lnTo>
                  <a:lnTo>
                    <a:pt x="3542" y="2607"/>
                  </a:lnTo>
                  <a:lnTo>
                    <a:pt x="3555" y="2572"/>
                  </a:lnTo>
                  <a:lnTo>
                    <a:pt x="3563" y="2534"/>
                  </a:lnTo>
                  <a:lnTo>
                    <a:pt x="3567" y="2495"/>
                  </a:lnTo>
                  <a:lnTo>
                    <a:pt x="3565" y="2456"/>
                  </a:lnTo>
                  <a:lnTo>
                    <a:pt x="3553" y="2470"/>
                  </a:lnTo>
                  <a:lnTo>
                    <a:pt x="3538" y="2477"/>
                  </a:lnTo>
                  <a:lnTo>
                    <a:pt x="3526" y="2479"/>
                  </a:lnTo>
                  <a:lnTo>
                    <a:pt x="3511" y="2477"/>
                  </a:lnTo>
                  <a:lnTo>
                    <a:pt x="3494" y="2472"/>
                  </a:lnTo>
                  <a:lnTo>
                    <a:pt x="3478" y="2466"/>
                  </a:lnTo>
                  <a:lnTo>
                    <a:pt x="3461" y="2458"/>
                  </a:lnTo>
                  <a:lnTo>
                    <a:pt x="3442" y="2452"/>
                  </a:lnTo>
                  <a:lnTo>
                    <a:pt x="3419" y="2442"/>
                  </a:lnTo>
                  <a:lnTo>
                    <a:pt x="3394" y="2432"/>
                  </a:lnTo>
                  <a:lnTo>
                    <a:pt x="3371" y="2424"/>
                  </a:lnTo>
                  <a:lnTo>
                    <a:pt x="3346" y="2415"/>
                  </a:lnTo>
                  <a:lnTo>
                    <a:pt x="3323" y="2407"/>
                  </a:lnTo>
                  <a:lnTo>
                    <a:pt x="3298" y="2399"/>
                  </a:lnTo>
                  <a:lnTo>
                    <a:pt x="3275" y="2389"/>
                  </a:lnTo>
                  <a:lnTo>
                    <a:pt x="3250" y="2381"/>
                  </a:lnTo>
                  <a:lnTo>
                    <a:pt x="3234" y="2401"/>
                  </a:lnTo>
                  <a:lnTo>
                    <a:pt x="3213" y="2419"/>
                  </a:lnTo>
                  <a:lnTo>
                    <a:pt x="3192" y="2434"/>
                  </a:lnTo>
                  <a:lnTo>
                    <a:pt x="3171" y="2446"/>
                  </a:lnTo>
                  <a:lnTo>
                    <a:pt x="3146" y="2456"/>
                  </a:lnTo>
                  <a:lnTo>
                    <a:pt x="3121" y="2462"/>
                  </a:lnTo>
                  <a:lnTo>
                    <a:pt x="3096" y="2468"/>
                  </a:lnTo>
                  <a:lnTo>
                    <a:pt x="3069" y="2470"/>
                  </a:lnTo>
                  <a:lnTo>
                    <a:pt x="3046" y="2460"/>
                  </a:lnTo>
                  <a:lnTo>
                    <a:pt x="3027" y="2446"/>
                  </a:lnTo>
                  <a:lnTo>
                    <a:pt x="3006" y="2432"/>
                  </a:lnTo>
                  <a:lnTo>
                    <a:pt x="2988" y="2417"/>
                  </a:lnTo>
                  <a:lnTo>
                    <a:pt x="2971" y="2399"/>
                  </a:lnTo>
                  <a:lnTo>
                    <a:pt x="2954" y="2379"/>
                  </a:lnTo>
                  <a:lnTo>
                    <a:pt x="2940" y="2362"/>
                  </a:lnTo>
                  <a:lnTo>
                    <a:pt x="2925" y="2342"/>
                  </a:lnTo>
                  <a:lnTo>
                    <a:pt x="2919" y="2360"/>
                  </a:lnTo>
                  <a:lnTo>
                    <a:pt x="2913" y="2375"/>
                  </a:lnTo>
                  <a:lnTo>
                    <a:pt x="2906" y="2393"/>
                  </a:lnTo>
                  <a:lnTo>
                    <a:pt x="2900" y="2411"/>
                  </a:lnTo>
                  <a:lnTo>
                    <a:pt x="2890" y="2424"/>
                  </a:lnTo>
                  <a:lnTo>
                    <a:pt x="2877" y="2438"/>
                  </a:lnTo>
                  <a:lnTo>
                    <a:pt x="2863" y="2448"/>
                  </a:lnTo>
                  <a:lnTo>
                    <a:pt x="2844" y="2456"/>
                  </a:lnTo>
                  <a:lnTo>
                    <a:pt x="2819" y="2460"/>
                  </a:lnTo>
                  <a:lnTo>
                    <a:pt x="2796" y="2464"/>
                  </a:lnTo>
                  <a:lnTo>
                    <a:pt x="2771" y="2468"/>
                  </a:lnTo>
                  <a:lnTo>
                    <a:pt x="2746" y="2470"/>
                  </a:lnTo>
                  <a:lnTo>
                    <a:pt x="2721" y="2470"/>
                  </a:lnTo>
                  <a:lnTo>
                    <a:pt x="2696" y="2468"/>
                  </a:lnTo>
                  <a:lnTo>
                    <a:pt x="2671" y="2466"/>
                  </a:lnTo>
                  <a:lnTo>
                    <a:pt x="2646" y="2462"/>
                  </a:lnTo>
                  <a:lnTo>
                    <a:pt x="2644" y="2503"/>
                  </a:lnTo>
                  <a:lnTo>
                    <a:pt x="2648" y="2544"/>
                  </a:lnTo>
                  <a:lnTo>
                    <a:pt x="2652" y="2585"/>
                  </a:lnTo>
                  <a:lnTo>
                    <a:pt x="2656" y="2628"/>
                  </a:lnTo>
                  <a:lnTo>
                    <a:pt x="2688" y="2640"/>
                  </a:lnTo>
                  <a:lnTo>
                    <a:pt x="2719" y="2650"/>
                  </a:lnTo>
                  <a:lnTo>
                    <a:pt x="2750" y="2658"/>
                  </a:lnTo>
                  <a:lnTo>
                    <a:pt x="2783" y="2664"/>
                  </a:lnTo>
                  <a:lnTo>
                    <a:pt x="2817" y="2670"/>
                  </a:lnTo>
                  <a:lnTo>
                    <a:pt x="2852" y="2674"/>
                  </a:lnTo>
                  <a:lnTo>
                    <a:pt x="2886" y="2676"/>
                  </a:lnTo>
                  <a:lnTo>
                    <a:pt x="2921" y="2676"/>
                  </a:lnTo>
                  <a:lnTo>
                    <a:pt x="2954" y="2676"/>
                  </a:lnTo>
                  <a:lnTo>
                    <a:pt x="2990" y="2674"/>
                  </a:lnTo>
                  <a:lnTo>
                    <a:pt x="3025" y="2670"/>
                  </a:lnTo>
                  <a:lnTo>
                    <a:pt x="3059" y="2666"/>
                  </a:lnTo>
                  <a:lnTo>
                    <a:pt x="3092" y="2660"/>
                  </a:lnTo>
                  <a:lnTo>
                    <a:pt x="3125" y="2652"/>
                  </a:lnTo>
                  <a:lnTo>
                    <a:pt x="3157" y="2644"/>
                  </a:lnTo>
                  <a:lnTo>
                    <a:pt x="3188" y="2636"/>
                  </a:lnTo>
                  <a:lnTo>
                    <a:pt x="3209" y="2634"/>
                  </a:lnTo>
                  <a:lnTo>
                    <a:pt x="3232" y="2632"/>
                  </a:lnTo>
                  <a:lnTo>
                    <a:pt x="3252" y="2634"/>
                  </a:lnTo>
                  <a:lnTo>
                    <a:pt x="3275" y="2636"/>
                  </a:lnTo>
                  <a:lnTo>
                    <a:pt x="3294" y="2642"/>
                  </a:lnTo>
                  <a:lnTo>
                    <a:pt x="3313" y="2652"/>
                  </a:lnTo>
                  <a:lnTo>
                    <a:pt x="3330" y="2664"/>
                  </a:lnTo>
                  <a:lnTo>
                    <a:pt x="3342" y="2679"/>
                  </a:lnTo>
                  <a:lnTo>
                    <a:pt x="3371" y="2736"/>
                  </a:lnTo>
                  <a:lnTo>
                    <a:pt x="3355" y="2740"/>
                  </a:lnTo>
                  <a:lnTo>
                    <a:pt x="3346" y="2736"/>
                  </a:lnTo>
                  <a:lnTo>
                    <a:pt x="3340" y="2730"/>
                  </a:lnTo>
                  <a:lnTo>
                    <a:pt x="3332" y="2723"/>
                  </a:lnTo>
                  <a:lnTo>
                    <a:pt x="3323" y="2713"/>
                  </a:lnTo>
                  <a:lnTo>
                    <a:pt x="3313" y="2703"/>
                  </a:lnTo>
                  <a:lnTo>
                    <a:pt x="3305" y="2695"/>
                  </a:lnTo>
                  <a:lnTo>
                    <a:pt x="3294" y="2689"/>
                  </a:lnTo>
                  <a:lnTo>
                    <a:pt x="3286" y="2687"/>
                  </a:lnTo>
                  <a:lnTo>
                    <a:pt x="3265" y="2687"/>
                  </a:lnTo>
                  <a:lnTo>
                    <a:pt x="3242" y="2685"/>
                  </a:lnTo>
                  <a:lnTo>
                    <a:pt x="3219" y="2683"/>
                  </a:lnTo>
                  <a:lnTo>
                    <a:pt x="3196" y="2685"/>
                  </a:lnTo>
                  <a:lnTo>
                    <a:pt x="3173" y="2687"/>
                  </a:lnTo>
                  <a:lnTo>
                    <a:pt x="3155" y="2695"/>
                  </a:lnTo>
                  <a:lnTo>
                    <a:pt x="3138" y="2709"/>
                  </a:lnTo>
                  <a:lnTo>
                    <a:pt x="3125" y="2730"/>
                  </a:lnTo>
                  <a:lnTo>
                    <a:pt x="3102" y="2748"/>
                  </a:lnTo>
                  <a:lnTo>
                    <a:pt x="3075" y="2762"/>
                  </a:lnTo>
                  <a:lnTo>
                    <a:pt x="3048" y="2774"/>
                  </a:lnTo>
                  <a:lnTo>
                    <a:pt x="3021" y="2779"/>
                  </a:lnTo>
                  <a:lnTo>
                    <a:pt x="2992" y="2785"/>
                  </a:lnTo>
                  <a:lnTo>
                    <a:pt x="2961" y="2789"/>
                  </a:lnTo>
                  <a:lnTo>
                    <a:pt x="2931" y="2789"/>
                  </a:lnTo>
                  <a:lnTo>
                    <a:pt x="2900" y="2789"/>
                  </a:lnTo>
                  <a:lnTo>
                    <a:pt x="2873" y="2789"/>
                  </a:lnTo>
                  <a:lnTo>
                    <a:pt x="2848" y="2787"/>
                  </a:lnTo>
                  <a:lnTo>
                    <a:pt x="2821" y="2783"/>
                  </a:lnTo>
                  <a:lnTo>
                    <a:pt x="2796" y="2778"/>
                  </a:lnTo>
                  <a:lnTo>
                    <a:pt x="2771" y="2774"/>
                  </a:lnTo>
                  <a:lnTo>
                    <a:pt x="2746" y="2770"/>
                  </a:lnTo>
                  <a:lnTo>
                    <a:pt x="2721" y="2768"/>
                  </a:lnTo>
                  <a:lnTo>
                    <a:pt x="2694" y="2768"/>
                  </a:lnTo>
                  <a:lnTo>
                    <a:pt x="2677" y="2776"/>
                  </a:lnTo>
                  <a:lnTo>
                    <a:pt x="2658" y="2779"/>
                  </a:lnTo>
                  <a:lnTo>
                    <a:pt x="2642" y="2781"/>
                  </a:lnTo>
                  <a:lnTo>
                    <a:pt x="2623" y="2779"/>
                  </a:lnTo>
                  <a:lnTo>
                    <a:pt x="2606" y="2778"/>
                  </a:lnTo>
                  <a:lnTo>
                    <a:pt x="2587" y="2772"/>
                  </a:lnTo>
                  <a:lnTo>
                    <a:pt x="2571" y="2764"/>
                  </a:lnTo>
                  <a:lnTo>
                    <a:pt x="2552" y="2756"/>
                  </a:lnTo>
                  <a:lnTo>
                    <a:pt x="2537" y="2746"/>
                  </a:lnTo>
                  <a:lnTo>
                    <a:pt x="2527" y="2732"/>
                  </a:lnTo>
                  <a:lnTo>
                    <a:pt x="2519" y="2719"/>
                  </a:lnTo>
                  <a:lnTo>
                    <a:pt x="2512" y="2705"/>
                  </a:lnTo>
                  <a:lnTo>
                    <a:pt x="2496" y="2697"/>
                  </a:lnTo>
                  <a:lnTo>
                    <a:pt x="2477" y="2687"/>
                  </a:lnTo>
                  <a:lnTo>
                    <a:pt x="2460" y="2677"/>
                  </a:lnTo>
                  <a:lnTo>
                    <a:pt x="2444" y="2664"/>
                  </a:lnTo>
                  <a:lnTo>
                    <a:pt x="2429" y="2650"/>
                  </a:lnTo>
                  <a:lnTo>
                    <a:pt x="2419" y="2634"/>
                  </a:lnTo>
                  <a:lnTo>
                    <a:pt x="2412" y="2619"/>
                  </a:lnTo>
                  <a:lnTo>
                    <a:pt x="2408" y="2599"/>
                  </a:lnTo>
                  <a:lnTo>
                    <a:pt x="2408" y="2581"/>
                  </a:lnTo>
                  <a:lnTo>
                    <a:pt x="2408" y="2568"/>
                  </a:lnTo>
                  <a:lnTo>
                    <a:pt x="2412" y="2552"/>
                  </a:lnTo>
                  <a:lnTo>
                    <a:pt x="2416" y="2536"/>
                  </a:lnTo>
                  <a:lnTo>
                    <a:pt x="2402" y="2491"/>
                  </a:lnTo>
                  <a:lnTo>
                    <a:pt x="2394" y="2444"/>
                  </a:lnTo>
                  <a:lnTo>
                    <a:pt x="2389" y="2397"/>
                  </a:lnTo>
                  <a:lnTo>
                    <a:pt x="2389" y="2348"/>
                  </a:lnTo>
                  <a:lnTo>
                    <a:pt x="2364" y="2330"/>
                  </a:lnTo>
                  <a:lnTo>
                    <a:pt x="2344" y="2313"/>
                  </a:lnTo>
                  <a:lnTo>
                    <a:pt x="2327" y="2291"/>
                  </a:lnTo>
                  <a:lnTo>
                    <a:pt x="2316" y="2268"/>
                  </a:lnTo>
                  <a:lnTo>
                    <a:pt x="2306" y="2242"/>
                  </a:lnTo>
                  <a:lnTo>
                    <a:pt x="2302" y="2217"/>
                  </a:lnTo>
                  <a:lnTo>
                    <a:pt x="2300" y="2189"/>
                  </a:lnTo>
                  <a:lnTo>
                    <a:pt x="2300" y="2162"/>
                  </a:lnTo>
                  <a:lnTo>
                    <a:pt x="2306" y="2136"/>
                  </a:lnTo>
                  <a:lnTo>
                    <a:pt x="2312" y="2113"/>
                  </a:lnTo>
                  <a:lnTo>
                    <a:pt x="2321" y="2087"/>
                  </a:lnTo>
                  <a:lnTo>
                    <a:pt x="2327" y="2062"/>
                  </a:lnTo>
                  <a:lnTo>
                    <a:pt x="2043" y="1967"/>
                  </a:lnTo>
                  <a:lnTo>
                    <a:pt x="2041" y="1967"/>
                  </a:lnTo>
                  <a:lnTo>
                    <a:pt x="2043" y="2011"/>
                  </a:lnTo>
                  <a:lnTo>
                    <a:pt x="2041" y="2058"/>
                  </a:lnTo>
                  <a:lnTo>
                    <a:pt x="2029" y="2101"/>
                  </a:lnTo>
                  <a:lnTo>
                    <a:pt x="2000" y="2138"/>
                  </a:lnTo>
                  <a:lnTo>
                    <a:pt x="1981" y="2152"/>
                  </a:lnTo>
                  <a:lnTo>
                    <a:pt x="1960" y="2166"/>
                  </a:lnTo>
                  <a:lnTo>
                    <a:pt x="1939" y="2177"/>
                  </a:lnTo>
                  <a:lnTo>
                    <a:pt x="1918" y="2189"/>
                  </a:lnTo>
                  <a:lnTo>
                    <a:pt x="1895" y="2197"/>
                  </a:lnTo>
                  <a:lnTo>
                    <a:pt x="1872" y="2205"/>
                  </a:lnTo>
                  <a:lnTo>
                    <a:pt x="1847" y="2213"/>
                  </a:lnTo>
                  <a:lnTo>
                    <a:pt x="1824" y="2217"/>
                  </a:lnTo>
                  <a:lnTo>
                    <a:pt x="1799" y="2220"/>
                  </a:lnTo>
                  <a:lnTo>
                    <a:pt x="1774" y="2222"/>
                  </a:lnTo>
                  <a:lnTo>
                    <a:pt x="1749" y="2222"/>
                  </a:lnTo>
                  <a:lnTo>
                    <a:pt x="1726" y="2222"/>
                  </a:lnTo>
                  <a:lnTo>
                    <a:pt x="1701" y="2218"/>
                  </a:lnTo>
                  <a:lnTo>
                    <a:pt x="1676" y="2215"/>
                  </a:lnTo>
                  <a:lnTo>
                    <a:pt x="1653" y="2209"/>
                  </a:lnTo>
                  <a:lnTo>
                    <a:pt x="1631" y="2201"/>
                  </a:lnTo>
                  <a:lnTo>
                    <a:pt x="1624" y="2213"/>
                  </a:lnTo>
                  <a:lnTo>
                    <a:pt x="1622" y="2224"/>
                  </a:lnTo>
                  <a:lnTo>
                    <a:pt x="1624" y="2234"/>
                  </a:lnTo>
                  <a:lnTo>
                    <a:pt x="1635" y="2244"/>
                  </a:lnTo>
                  <a:lnTo>
                    <a:pt x="1666" y="2266"/>
                  </a:lnTo>
                  <a:lnTo>
                    <a:pt x="1697" y="2281"/>
                  </a:lnTo>
                  <a:lnTo>
                    <a:pt x="1731" y="2295"/>
                  </a:lnTo>
                  <a:lnTo>
                    <a:pt x="1764" y="2303"/>
                  </a:lnTo>
                  <a:lnTo>
                    <a:pt x="1799" y="2311"/>
                  </a:lnTo>
                  <a:lnTo>
                    <a:pt x="1835" y="2315"/>
                  </a:lnTo>
                  <a:lnTo>
                    <a:pt x="1872" y="2315"/>
                  </a:lnTo>
                  <a:lnTo>
                    <a:pt x="1910" y="2313"/>
                  </a:lnTo>
                  <a:lnTo>
                    <a:pt x="1947" y="2311"/>
                  </a:lnTo>
                  <a:lnTo>
                    <a:pt x="1985" y="2305"/>
                  </a:lnTo>
                  <a:lnTo>
                    <a:pt x="2022" y="2299"/>
                  </a:lnTo>
                  <a:lnTo>
                    <a:pt x="2060" y="2291"/>
                  </a:lnTo>
                  <a:lnTo>
                    <a:pt x="2098" y="2283"/>
                  </a:lnTo>
                  <a:lnTo>
                    <a:pt x="2135" y="2275"/>
                  </a:lnTo>
                  <a:lnTo>
                    <a:pt x="2173" y="2266"/>
                  </a:lnTo>
                  <a:lnTo>
                    <a:pt x="2210" y="2258"/>
                  </a:lnTo>
                  <a:lnTo>
                    <a:pt x="2218" y="2258"/>
                  </a:lnTo>
                  <a:lnTo>
                    <a:pt x="2225" y="2260"/>
                  </a:lnTo>
                  <a:lnTo>
                    <a:pt x="2233" y="2266"/>
                  </a:lnTo>
                  <a:lnTo>
                    <a:pt x="2239" y="2269"/>
                  </a:lnTo>
                  <a:lnTo>
                    <a:pt x="2239" y="2283"/>
                  </a:lnTo>
                  <a:lnTo>
                    <a:pt x="2227" y="2281"/>
                  </a:lnTo>
                  <a:lnTo>
                    <a:pt x="2216" y="2281"/>
                  </a:lnTo>
                  <a:lnTo>
                    <a:pt x="2206" y="2283"/>
                  </a:lnTo>
                  <a:lnTo>
                    <a:pt x="2195" y="2285"/>
                  </a:lnTo>
                  <a:lnTo>
                    <a:pt x="2185" y="2289"/>
                  </a:lnTo>
                  <a:lnTo>
                    <a:pt x="2175" y="2295"/>
                  </a:lnTo>
                  <a:lnTo>
                    <a:pt x="2166" y="2301"/>
                  </a:lnTo>
                  <a:lnTo>
                    <a:pt x="2158" y="2307"/>
                  </a:lnTo>
                  <a:lnTo>
                    <a:pt x="2148" y="2366"/>
                  </a:lnTo>
                  <a:lnTo>
                    <a:pt x="2143" y="2426"/>
                  </a:lnTo>
                  <a:lnTo>
                    <a:pt x="2145" y="2487"/>
                  </a:lnTo>
                  <a:lnTo>
                    <a:pt x="2150" y="2548"/>
                  </a:lnTo>
                  <a:lnTo>
                    <a:pt x="2158" y="2572"/>
                  </a:lnTo>
                  <a:lnTo>
                    <a:pt x="2166" y="2589"/>
                  </a:lnTo>
                  <a:lnTo>
                    <a:pt x="2170" y="2605"/>
                  </a:lnTo>
                  <a:lnTo>
                    <a:pt x="2173" y="2621"/>
                  </a:lnTo>
                  <a:lnTo>
                    <a:pt x="2164" y="2625"/>
                  </a:lnTo>
                  <a:lnTo>
                    <a:pt x="2156" y="2626"/>
                  </a:lnTo>
                  <a:lnTo>
                    <a:pt x="2145" y="2626"/>
                  </a:lnTo>
                  <a:lnTo>
                    <a:pt x="2135" y="2621"/>
                  </a:lnTo>
                  <a:lnTo>
                    <a:pt x="2120" y="2593"/>
                  </a:lnTo>
                  <a:lnTo>
                    <a:pt x="2112" y="2566"/>
                  </a:lnTo>
                  <a:lnTo>
                    <a:pt x="2108" y="2536"/>
                  </a:lnTo>
                  <a:lnTo>
                    <a:pt x="2104" y="2505"/>
                  </a:lnTo>
                  <a:lnTo>
                    <a:pt x="2104" y="2472"/>
                  </a:lnTo>
                  <a:lnTo>
                    <a:pt x="2106" y="2440"/>
                  </a:lnTo>
                  <a:lnTo>
                    <a:pt x="2110" y="2411"/>
                  </a:lnTo>
                  <a:lnTo>
                    <a:pt x="2112" y="2381"/>
                  </a:lnTo>
                  <a:lnTo>
                    <a:pt x="2085" y="2395"/>
                  </a:lnTo>
                  <a:lnTo>
                    <a:pt x="2056" y="2407"/>
                  </a:lnTo>
                  <a:lnTo>
                    <a:pt x="2025" y="2415"/>
                  </a:lnTo>
                  <a:lnTo>
                    <a:pt x="1993" y="2421"/>
                  </a:lnTo>
                  <a:lnTo>
                    <a:pt x="1962" y="2426"/>
                  </a:lnTo>
                  <a:lnTo>
                    <a:pt x="1929" y="2430"/>
                  </a:lnTo>
                  <a:lnTo>
                    <a:pt x="1895" y="2434"/>
                  </a:lnTo>
                  <a:lnTo>
                    <a:pt x="1864" y="2438"/>
                  </a:lnTo>
                  <a:lnTo>
                    <a:pt x="2056" y="2532"/>
                  </a:lnTo>
                  <a:lnTo>
                    <a:pt x="2050" y="2552"/>
                  </a:lnTo>
                  <a:lnTo>
                    <a:pt x="2047" y="2589"/>
                  </a:lnTo>
                  <a:lnTo>
                    <a:pt x="2047" y="2626"/>
                  </a:lnTo>
                  <a:lnTo>
                    <a:pt x="2047" y="2642"/>
                  </a:lnTo>
                  <a:lnTo>
                    <a:pt x="2041" y="2646"/>
                  </a:lnTo>
                  <a:lnTo>
                    <a:pt x="2022" y="2658"/>
                  </a:lnTo>
                  <a:lnTo>
                    <a:pt x="1993" y="2676"/>
                  </a:lnTo>
                  <a:lnTo>
                    <a:pt x="1954" y="2701"/>
                  </a:lnTo>
                  <a:lnTo>
                    <a:pt x="1908" y="2728"/>
                  </a:lnTo>
                  <a:lnTo>
                    <a:pt x="1858" y="2760"/>
                  </a:lnTo>
                  <a:lnTo>
                    <a:pt x="1804" y="2795"/>
                  </a:lnTo>
                  <a:lnTo>
                    <a:pt x="1745" y="2830"/>
                  </a:lnTo>
                  <a:lnTo>
                    <a:pt x="1687" y="2866"/>
                  </a:lnTo>
                  <a:lnTo>
                    <a:pt x="1631" y="2901"/>
                  </a:lnTo>
                  <a:lnTo>
                    <a:pt x="1576" y="2936"/>
                  </a:lnTo>
                  <a:lnTo>
                    <a:pt x="1528" y="2966"/>
                  </a:lnTo>
                  <a:lnTo>
                    <a:pt x="1485" y="2993"/>
                  </a:lnTo>
                  <a:lnTo>
                    <a:pt x="1449" y="3017"/>
                  </a:lnTo>
                  <a:lnTo>
                    <a:pt x="1422" y="3033"/>
                  </a:lnTo>
                  <a:lnTo>
                    <a:pt x="1407" y="3042"/>
                  </a:lnTo>
                  <a:lnTo>
                    <a:pt x="1403" y="3038"/>
                  </a:lnTo>
                  <a:lnTo>
                    <a:pt x="1389" y="3033"/>
                  </a:lnTo>
                  <a:lnTo>
                    <a:pt x="1370" y="3021"/>
                  </a:lnTo>
                  <a:lnTo>
                    <a:pt x="1343" y="3007"/>
                  </a:lnTo>
                  <a:lnTo>
                    <a:pt x="1312" y="2991"/>
                  </a:lnTo>
                  <a:lnTo>
                    <a:pt x="1274" y="2972"/>
                  </a:lnTo>
                  <a:lnTo>
                    <a:pt x="1230" y="2948"/>
                  </a:lnTo>
                  <a:lnTo>
                    <a:pt x="1182" y="2925"/>
                  </a:lnTo>
                  <a:lnTo>
                    <a:pt x="1132" y="2897"/>
                  </a:lnTo>
                  <a:lnTo>
                    <a:pt x="1076" y="2870"/>
                  </a:lnTo>
                  <a:lnTo>
                    <a:pt x="1020" y="2840"/>
                  </a:lnTo>
                  <a:lnTo>
                    <a:pt x="959" y="2809"/>
                  </a:lnTo>
                  <a:lnTo>
                    <a:pt x="897" y="2778"/>
                  </a:lnTo>
                  <a:lnTo>
                    <a:pt x="832" y="2744"/>
                  </a:lnTo>
                  <a:lnTo>
                    <a:pt x="767" y="2711"/>
                  </a:lnTo>
                  <a:lnTo>
                    <a:pt x="703" y="2677"/>
                  </a:lnTo>
                  <a:lnTo>
                    <a:pt x="636" y="2644"/>
                  </a:lnTo>
                  <a:lnTo>
                    <a:pt x="571" y="2613"/>
                  </a:lnTo>
                  <a:lnTo>
                    <a:pt x="509" y="2579"/>
                  </a:lnTo>
                  <a:lnTo>
                    <a:pt x="446" y="2548"/>
                  </a:lnTo>
                  <a:lnTo>
                    <a:pt x="386" y="2517"/>
                  </a:lnTo>
                  <a:lnTo>
                    <a:pt x="330" y="2487"/>
                  </a:lnTo>
                  <a:lnTo>
                    <a:pt x="275" y="2460"/>
                  </a:lnTo>
                  <a:lnTo>
                    <a:pt x="223" y="2434"/>
                  </a:lnTo>
                  <a:lnTo>
                    <a:pt x="177" y="2411"/>
                  </a:lnTo>
                  <a:lnTo>
                    <a:pt x="136" y="2389"/>
                  </a:lnTo>
                  <a:lnTo>
                    <a:pt x="98" y="2371"/>
                  </a:lnTo>
                  <a:lnTo>
                    <a:pt x="67" y="2354"/>
                  </a:lnTo>
                  <a:lnTo>
                    <a:pt x="40" y="2342"/>
                  </a:lnTo>
                  <a:lnTo>
                    <a:pt x="21" y="2332"/>
                  </a:lnTo>
                  <a:lnTo>
                    <a:pt x="11" y="2326"/>
                  </a:lnTo>
                  <a:lnTo>
                    <a:pt x="6" y="2324"/>
                  </a:lnTo>
                  <a:lnTo>
                    <a:pt x="2" y="2307"/>
                  </a:lnTo>
                  <a:lnTo>
                    <a:pt x="0" y="2287"/>
                  </a:lnTo>
                  <a:lnTo>
                    <a:pt x="0" y="2268"/>
                  </a:lnTo>
                  <a:lnTo>
                    <a:pt x="0" y="2246"/>
                  </a:lnTo>
                  <a:lnTo>
                    <a:pt x="9" y="2244"/>
                  </a:lnTo>
                  <a:lnTo>
                    <a:pt x="27" y="2238"/>
                  </a:lnTo>
                  <a:lnTo>
                    <a:pt x="54" y="2230"/>
                  </a:lnTo>
                  <a:lnTo>
                    <a:pt x="90" y="2220"/>
                  </a:lnTo>
                  <a:lnTo>
                    <a:pt x="132" y="2209"/>
                  </a:lnTo>
                  <a:lnTo>
                    <a:pt x="177" y="2197"/>
                  </a:lnTo>
                  <a:lnTo>
                    <a:pt x="225" y="2183"/>
                  </a:lnTo>
                  <a:lnTo>
                    <a:pt x="275" y="2169"/>
                  </a:lnTo>
                  <a:lnTo>
                    <a:pt x="325" y="2156"/>
                  </a:lnTo>
                  <a:lnTo>
                    <a:pt x="373" y="2144"/>
                  </a:lnTo>
                  <a:lnTo>
                    <a:pt x="419" y="2130"/>
                  </a:lnTo>
                  <a:lnTo>
                    <a:pt x="459" y="2120"/>
                  </a:lnTo>
                  <a:lnTo>
                    <a:pt x="494" y="2111"/>
                  </a:lnTo>
                  <a:lnTo>
                    <a:pt x="519" y="2103"/>
                  </a:lnTo>
                  <a:lnTo>
                    <a:pt x="536" y="2099"/>
                  </a:lnTo>
                  <a:lnTo>
                    <a:pt x="542" y="2097"/>
                  </a:lnTo>
                  <a:lnTo>
                    <a:pt x="544" y="2081"/>
                  </a:lnTo>
                  <a:lnTo>
                    <a:pt x="551" y="2038"/>
                  </a:lnTo>
                  <a:lnTo>
                    <a:pt x="559" y="1977"/>
                  </a:lnTo>
                  <a:lnTo>
                    <a:pt x="571" y="1907"/>
                  </a:lnTo>
                  <a:lnTo>
                    <a:pt x="586" y="1834"/>
                  </a:lnTo>
                  <a:lnTo>
                    <a:pt x="605" y="1767"/>
                  </a:lnTo>
                  <a:lnTo>
                    <a:pt x="621" y="1714"/>
                  </a:lnTo>
                  <a:lnTo>
                    <a:pt x="642" y="1685"/>
                  </a:lnTo>
                  <a:lnTo>
                    <a:pt x="778" y="16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232" y="280"/>
              <a:ext cx="505" cy="413"/>
            </a:xfrm>
            <a:custGeom>
              <a:avLst/>
              <a:gdLst>
                <a:gd name="T0" fmla="*/ 951 w 409"/>
                <a:gd name="T1" fmla="*/ 159 h 340"/>
                <a:gd name="T2" fmla="*/ 931 w 409"/>
                <a:gd name="T3" fmla="*/ 214 h 340"/>
                <a:gd name="T4" fmla="*/ 898 w 409"/>
                <a:gd name="T5" fmla="*/ 248 h 340"/>
                <a:gd name="T6" fmla="*/ 858 w 409"/>
                <a:gd name="T7" fmla="*/ 248 h 340"/>
                <a:gd name="T8" fmla="*/ 812 w 409"/>
                <a:gd name="T9" fmla="*/ 234 h 340"/>
                <a:gd name="T10" fmla="*/ 775 w 409"/>
                <a:gd name="T11" fmla="*/ 217 h 340"/>
                <a:gd name="T12" fmla="*/ 732 w 409"/>
                <a:gd name="T13" fmla="*/ 214 h 340"/>
                <a:gd name="T14" fmla="*/ 680 w 409"/>
                <a:gd name="T15" fmla="*/ 222 h 340"/>
                <a:gd name="T16" fmla="*/ 631 w 409"/>
                <a:gd name="T17" fmla="*/ 243 h 340"/>
                <a:gd name="T18" fmla="*/ 577 w 409"/>
                <a:gd name="T19" fmla="*/ 256 h 340"/>
                <a:gd name="T20" fmla="*/ 524 w 409"/>
                <a:gd name="T21" fmla="*/ 261 h 340"/>
                <a:gd name="T22" fmla="*/ 475 w 409"/>
                <a:gd name="T23" fmla="*/ 256 h 340"/>
                <a:gd name="T24" fmla="*/ 436 w 409"/>
                <a:gd name="T25" fmla="*/ 241 h 340"/>
                <a:gd name="T26" fmla="*/ 398 w 409"/>
                <a:gd name="T27" fmla="*/ 222 h 340"/>
                <a:gd name="T28" fmla="*/ 375 w 409"/>
                <a:gd name="T29" fmla="*/ 277 h 340"/>
                <a:gd name="T30" fmla="*/ 316 w 409"/>
                <a:gd name="T31" fmla="*/ 407 h 340"/>
                <a:gd name="T32" fmla="*/ 227 w 409"/>
                <a:gd name="T33" fmla="*/ 469 h 340"/>
                <a:gd name="T34" fmla="*/ 195 w 409"/>
                <a:gd name="T35" fmla="*/ 509 h 340"/>
                <a:gd name="T36" fmla="*/ 169 w 409"/>
                <a:gd name="T37" fmla="*/ 517 h 340"/>
                <a:gd name="T38" fmla="*/ 175 w 409"/>
                <a:gd name="T39" fmla="*/ 475 h 340"/>
                <a:gd name="T40" fmla="*/ 232 w 409"/>
                <a:gd name="T41" fmla="*/ 412 h 340"/>
                <a:gd name="T42" fmla="*/ 306 w 409"/>
                <a:gd name="T43" fmla="*/ 316 h 340"/>
                <a:gd name="T44" fmla="*/ 326 w 409"/>
                <a:gd name="T45" fmla="*/ 234 h 340"/>
                <a:gd name="T46" fmla="*/ 311 w 409"/>
                <a:gd name="T47" fmla="*/ 193 h 340"/>
                <a:gd name="T48" fmla="*/ 267 w 409"/>
                <a:gd name="T49" fmla="*/ 193 h 340"/>
                <a:gd name="T50" fmla="*/ 278 w 409"/>
                <a:gd name="T51" fmla="*/ 248 h 340"/>
                <a:gd name="T52" fmla="*/ 254 w 409"/>
                <a:gd name="T53" fmla="*/ 316 h 340"/>
                <a:gd name="T54" fmla="*/ 184 w 409"/>
                <a:gd name="T55" fmla="*/ 390 h 340"/>
                <a:gd name="T56" fmla="*/ 121 w 409"/>
                <a:gd name="T57" fmla="*/ 462 h 340"/>
                <a:gd name="T58" fmla="*/ 106 w 409"/>
                <a:gd name="T59" fmla="*/ 531 h 340"/>
                <a:gd name="T60" fmla="*/ 184 w 409"/>
                <a:gd name="T61" fmla="*/ 556 h 340"/>
                <a:gd name="T62" fmla="*/ 184 w 409"/>
                <a:gd name="T63" fmla="*/ 599 h 340"/>
                <a:gd name="T64" fmla="*/ 219 w 409"/>
                <a:gd name="T65" fmla="*/ 633 h 340"/>
                <a:gd name="T66" fmla="*/ 241 w 409"/>
                <a:gd name="T67" fmla="*/ 661 h 340"/>
                <a:gd name="T68" fmla="*/ 225 w 409"/>
                <a:gd name="T69" fmla="*/ 707 h 340"/>
                <a:gd name="T70" fmla="*/ 184 w 409"/>
                <a:gd name="T71" fmla="*/ 719 h 340"/>
                <a:gd name="T72" fmla="*/ 117 w 409"/>
                <a:gd name="T73" fmla="*/ 667 h 340"/>
                <a:gd name="T74" fmla="*/ 58 w 409"/>
                <a:gd name="T75" fmla="*/ 602 h 340"/>
                <a:gd name="T76" fmla="*/ 31 w 409"/>
                <a:gd name="T77" fmla="*/ 531 h 340"/>
                <a:gd name="T78" fmla="*/ 26 w 409"/>
                <a:gd name="T79" fmla="*/ 435 h 340"/>
                <a:gd name="T80" fmla="*/ 40 w 409"/>
                <a:gd name="T81" fmla="*/ 345 h 340"/>
                <a:gd name="T82" fmla="*/ 0 w 409"/>
                <a:gd name="T83" fmla="*/ 261 h 340"/>
                <a:gd name="T84" fmla="*/ 53 w 409"/>
                <a:gd name="T85" fmla="*/ 176 h 340"/>
                <a:gd name="T86" fmla="*/ 111 w 409"/>
                <a:gd name="T87" fmla="*/ 151 h 340"/>
                <a:gd name="T88" fmla="*/ 151 w 409"/>
                <a:gd name="T89" fmla="*/ 159 h 340"/>
                <a:gd name="T90" fmla="*/ 195 w 409"/>
                <a:gd name="T91" fmla="*/ 119 h 340"/>
                <a:gd name="T92" fmla="*/ 254 w 409"/>
                <a:gd name="T93" fmla="*/ 61 h 340"/>
                <a:gd name="T94" fmla="*/ 330 w 409"/>
                <a:gd name="T95" fmla="*/ 22 h 340"/>
                <a:gd name="T96" fmla="*/ 411 w 409"/>
                <a:gd name="T97" fmla="*/ 2 h 340"/>
                <a:gd name="T98" fmla="*/ 519 w 409"/>
                <a:gd name="T99" fmla="*/ 9 h 340"/>
                <a:gd name="T100" fmla="*/ 656 w 409"/>
                <a:gd name="T101" fmla="*/ 13 h 340"/>
                <a:gd name="T102" fmla="*/ 791 w 409"/>
                <a:gd name="T103" fmla="*/ 22 h 340"/>
                <a:gd name="T104" fmla="*/ 901 w 409"/>
                <a:gd name="T105" fmla="*/ 74 h 3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09"/>
                <a:gd name="T160" fmla="*/ 0 h 340"/>
                <a:gd name="T161" fmla="*/ 409 w 409"/>
                <a:gd name="T162" fmla="*/ 340 h 3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09" h="340">
                  <a:moveTo>
                    <a:pt x="407" y="59"/>
                  </a:moveTo>
                  <a:lnTo>
                    <a:pt x="409" y="73"/>
                  </a:lnTo>
                  <a:lnTo>
                    <a:pt x="407" y="85"/>
                  </a:lnTo>
                  <a:lnTo>
                    <a:pt x="401" y="98"/>
                  </a:lnTo>
                  <a:lnTo>
                    <a:pt x="394" y="110"/>
                  </a:lnTo>
                  <a:lnTo>
                    <a:pt x="386" y="114"/>
                  </a:lnTo>
                  <a:lnTo>
                    <a:pt x="378" y="114"/>
                  </a:lnTo>
                  <a:lnTo>
                    <a:pt x="369" y="114"/>
                  </a:lnTo>
                  <a:lnTo>
                    <a:pt x="361" y="110"/>
                  </a:lnTo>
                  <a:lnTo>
                    <a:pt x="350" y="108"/>
                  </a:lnTo>
                  <a:lnTo>
                    <a:pt x="342" y="104"/>
                  </a:lnTo>
                  <a:lnTo>
                    <a:pt x="334" y="100"/>
                  </a:lnTo>
                  <a:lnTo>
                    <a:pt x="325" y="98"/>
                  </a:lnTo>
                  <a:lnTo>
                    <a:pt x="315" y="98"/>
                  </a:lnTo>
                  <a:lnTo>
                    <a:pt x="303" y="100"/>
                  </a:lnTo>
                  <a:lnTo>
                    <a:pt x="292" y="102"/>
                  </a:lnTo>
                  <a:lnTo>
                    <a:pt x="282" y="106"/>
                  </a:lnTo>
                  <a:lnTo>
                    <a:pt x="271" y="112"/>
                  </a:lnTo>
                  <a:lnTo>
                    <a:pt x="261" y="116"/>
                  </a:lnTo>
                  <a:lnTo>
                    <a:pt x="248" y="118"/>
                  </a:lnTo>
                  <a:lnTo>
                    <a:pt x="236" y="120"/>
                  </a:lnTo>
                  <a:lnTo>
                    <a:pt x="225" y="120"/>
                  </a:lnTo>
                  <a:lnTo>
                    <a:pt x="215" y="120"/>
                  </a:lnTo>
                  <a:lnTo>
                    <a:pt x="205" y="118"/>
                  </a:lnTo>
                  <a:lnTo>
                    <a:pt x="196" y="114"/>
                  </a:lnTo>
                  <a:lnTo>
                    <a:pt x="188" y="110"/>
                  </a:lnTo>
                  <a:lnTo>
                    <a:pt x="180" y="106"/>
                  </a:lnTo>
                  <a:lnTo>
                    <a:pt x="171" y="102"/>
                  </a:lnTo>
                  <a:lnTo>
                    <a:pt x="163" y="96"/>
                  </a:lnTo>
                  <a:lnTo>
                    <a:pt x="161" y="128"/>
                  </a:lnTo>
                  <a:lnTo>
                    <a:pt x="154" y="159"/>
                  </a:lnTo>
                  <a:lnTo>
                    <a:pt x="136" y="187"/>
                  </a:lnTo>
                  <a:lnTo>
                    <a:pt x="109" y="208"/>
                  </a:lnTo>
                  <a:lnTo>
                    <a:pt x="98" y="216"/>
                  </a:lnTo>
                  <a:lnTo>
                    <a:pt x="90" y="224"/>
                  </a:lnTo>
                  <a:lnTo>
                    <a:pt x="84" y="234"/>
                  </a:lnTo>
                  <a:lnTo>
                    <a:pt x="79" y="246"/>
                  </a:lnTo>
                  <a:lnTo>
                    <a:pt x="73" y="238"/>
                  </a:lnTo>
                  <a:lnTo>
                    <a:pt x="73" y="228"/>
                  </a:lnTo>
                  <a:lnTo>
                    <a:pt x="75" y="218"/>
                  </a:lnTo>
                  <a:lnTo>
                    <a:pt x="79" y="208"/>
                  </a:lnTo>
                  <a:lnTo>
                    <a:pt x="100" y="189"/>
                  </a:lnTo>
                  <a:lnTo>
                    <a:pt x="119" y="167"/>
                  </a:lnTo>
                  <a:lnTo>
                    <a:pt x="132" y="145"/>
                  </a:lnTo>
                  <a:lnTo>
                    <a:pt x="140" y="120"/>
                  </a:lnTo>
                  <a:lnTo>
                    <a:pt x="140" y="108"/>
                  </a:lnTo>
                  <a:lnTo>
                    <a:pt x="138" y="96"/>
                  </a:lnTo>
                  <a:lnTo>
                    <a:pt x="134" y="89"/>
                  </a:lnTo>
                  <a:lnTo>
                    <a:pt x="123" y="79"/>
                  </a:lnTo>
                  <a:lnTo>
                    <a:pt x="115" y="89"/>
                  </a:lnTo>
                  <a:lnTo>
                    <a:pt x="117" y="100"/>
                  </a:lnTo>
                  <a:lnTo>
                    <a:pt x="119" y="114"/>
                  </a:lnTo>
                  <a:lnTo>
                    <a:pt x="115" y="126"/>
                  </a:lnTo>
                  <a:lnTo>
                    <a:pt x="109" y="145"/>
                  </a:lnTo>
                  <a:lnTo>
                    <a:pt x="96" y="163"/>
                  </a:lnTo>
                  <a:lnTo>
                    <a:pt x="79" y="179"/>
                  </a:lnTo>
                  <a:lnTo>
                    <a:pt x="65" y="196"/>
                  </a:lnTo>
                  <a:lnTo>
                    <a:pt x="52" y="212"/>
                  </a:lnTo>
                  <a:lnTo>
                    <a:pt x="44" y="228"/>
                  </a:lnTo>
                  <a:lnTo>
                    <a:pt x="46" y="244"/>
                  </a:lnTo>
                  <a:lnTo>
                    <a:pt x="61" y="261"/>
                  </a:lnTo>
                  <a:lnTo>
                    <a:pt x="79" y="255"/>
                  </a:lnTo>
                  <a:lnTo>
                    <a:pt x="77" y="267"/>
                  </a:lnTo>
                  <a:lnTo>
                    <a:pt x="79" y="275"/>
                  </a:lnTo>
                  <a:lnTo>
                    <a:pt x="86" y="283"/>
                  </a:lnTo>
                  <a:lnTo>
                    <a:pt x="94" y="291"/>
                  </a:lnTo>
                  <a:lnTo>
                    <a:pt x="100" y="297"/>
                  </a:lnTo>
                  <a:lnTo>
                    <a:pt x="104" y="304"/>
                  </a:lnTo>
                  <a:lnTo>
                    <a:pt x="104" y="314"/>
                  </a:lnTo>
                  <a:lnTo>
                    <a:pt x="96" y="324"/>
                  </a:lnTo>
                  <a:lnTo>
                    <a:pt x="96" y="340"/>
                  </a:lnTo>
                  <a:lnTo>
                    <a:pt x="79" y="330"/>
                  </a:lnTo>
                  <a:lnTo>
                    <a:pt x="65" y="318"/>
                  </a:lnTo>
                  <a:lnTo>
                    <a:pt x="50" y="306"/>
                  </a:lnTo>
                  <a:lnTo>
                    <a:pt x="36" y="293"/>
                  </a:lnTo>
                  <a:lnTo>
                    <a:pt x="25" y="277"/>
                  </a:lnTo>
                  <a:lnTo>
                    <a:pt x="17" y="261"/>
                  </a:lnTo>
                  <a:lnTo>
                    <a:pt x="13" y="244"/>
                  </a:lnTo>
                  <a:lnTo>
                    <a:pt x="11" y="226"/>
                  </a:lnTo>
                  <a:lnTo>
                    <a:pt x="11" y="200"/>
                  </a:lnTo>
                  <a:lnTo>
                    <a:pt x="17" y="179"/>
                  </a:lnTo>
                  <a:lnTo>
                    <a:pt x="17" y="159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9" y="98"/>
                  </a:lnTo>
                  <a:lnTo>
                    <a:pt x="23" y="81"/>
                  </a:lnTo>
                  <a:lnTo>
                    <a:pt x="40" y="67"/>
                  </a:lnTo>
                  <a:lnTo>
                    <a:pt x="48" y="69"/>
                  </a:lnTo>
                  <a:lnTo>
                    <a:pt x="57" y="71"/>
                  </a:lnTo>
                  <a:lnTo>
                    <a:pt x="65" y="73"/>
                  </a:lnTo>
                  <a:lnTo>
                    <a:pt x="75" y="73"/>
                  </a:lnTo>
                  <a:lnTo>
                    <a:pt x="84" y="55"/>
                  </a:lnTo>
                  <a:lnTo>
                    <a:pt x="94" y="40"/>
                  </a:lnTo>
                  <a:lnTo>
                    <a:pt x="109" y="28"/>
                  </a:lnTo>
                  <a:lnTo>
                    <a:pt x="123" y="18"/>
                  </a:lnTo>
                  <a:lnTo>
                    <a:pt x="142" y="10"/>
                  </a:lnTo>
                  <a:lnTo>
                    <a:pt x="161" y="6"/>
                  </a:lnTo>
                  <a:lnTo>
                    <a:pt x="177" y="2"/>
                  </a:lnTo>
                  <a:lnTo>
                    <a:pt x="196" y="0"/>
                  </a:lnTo>
                  <a:lnTo>
                    <a:pt x="223" y="4"/>
                  </a:lnTo>
                  <a:lnTo>
                    <a:pt x="252" y="6"/>
                  </a:lnTo>
                  <a:lnTo>
                    <a:pt x="282" y="6"/>
                  </a:lnTo>
                  <a:lnTo>
                    <a:pt x="311" y="6"/>
                  </a:lnTo>
                  <a:lnTo>
                    <a:pt x="340" y="10"/>
                  </a:lnTo>
                  <a:lnTo>
                    <a:pt x="365" y="18"/>
                  </a:lnTo>
                  <a:lnTo>
                    <a:pt x="388" y="34"/>
                  </a:lnTo>
                  <a:lnTo>
                    <a:pt x="407" y="59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3313" y="297"/>
              <a:ext cx="1900" cy="109"/>
            </a:xfrm>
            <a:custGeom>
              <a:avLst/>
              <a:gdLst>
                <a:gd name="T0" fmla="*/ 2318 w 1536"/>
                <a:gd name="T1" fmla="*/ 194 h 90"/>
                <a:gd name="T2" fmla="*/ 2229 w 1536"/>
                <a:gd name="T3" fmla="*/ 194 h 90"/>
                <a:gd name="T4" fmla="*/ 2103 w 1536"/>
                <a:gd name="T5" fmla="*/ 194 h 90"/>
                <a:gd name="T6" fmla="*/ 1954 w 1536"/>
                <a:gd name="T7" fmla="*/ 194 h 90"/>
                <a:gd name="T8" fmla="*/ 1800 w 1536"/>
                <a:gd name="T9" fmla="*/ 194 h 90"/>
                <a:gd name="T10" fmla="*/ 1660 w 1536"/>
                <a:gd name="T11" fmla="*/ 194 h 90"/>
                <a:gd name="T12" fmla="*/ 1551 w 1536"/>
                <a:gd name="T13" fmla="*/ 194 h 90"/>
                <a:gd name="T14" fmla="*/ 1491 w 1536"/>
                <a:gd name="T15" fmla="*/ 194 h 90"/>
                <a:gd name="T16" fmla="*/ 769 w 1536"/>
                <a:gd name="T17" fmla="*/ 153 h 90"/>
                <a:gd name="T18" fmla="*/ 38 w 1536"/>
                <a:gd name="T19" fmla="*/ 104 h 90"/>
                <a:gd name="T20" fmla="*/ 9 w 1536"/>
                <a:gd name="T21" fmla="*/ 75 h 90"/>
                <a:gd name="T22" fmla="*/ 0 w 1536"/>
                <a:gd name="T23" fmla="*/ 48 h 90"/>
                <a:gd name="T24" fmla="*/ 14 w 1536"/>
                <a:gd name="T25" fmla="*/ 34 h 90"/>
                <a:gd name="T26" fmla="*/ 1317 w 1536"/>
                <a:gd name="T27" fmla="*/ 84 h 90"/>
                <a:gd name="T28" fmla="*/ 1400 w 1536"/>
                <a:gd name="T29" fmla="*/ 84 h 90"/>
                <a:gd name="T30" fmla="*/ 1599 w 1536"/>
                <a:gd name="T31" fmla="*/ 84 h 90"/>
                <a:gd name="T32" fmla="*/ 1854 w 1536"/>
                <a:gd name="T33" fmla="*/ 90 h 90"/>
                <a:gd name="T34" fmla="*/ 2087 w 1536"/>
                <a:gd name="T35" fmla="*/ 98 h 90"/>
                <a:gd name="T36" fmla="*/ 2338 w 1536"/>
                <a:gd name="T37" fmla="*/ 102 h 90"/>
                <a:gd name="T38" fmla="*/ 2590 w 1536"/>
                <a:gd name="T39" fmla="*/ 98 h 90"/>
                <a:gd name="T40" fmla="*/ 2845 w 1536"/>
                <a:gd name="T41" fmla="*/ 81 h 90"/>
                <a:gd name="T42" fmla="*/ 3080 w 1536"/>
                <a:gd name="T43" fmla="*/ 61 h 90"/>
                <a:gd name="T44" fmla="*/ 3290 w 1536"/>
                <a:gd name="T45" fmla="*/ 40 h 90"/>
                <a:gd name="T46" fmla="*/ 3450 w 1536"/>
                <a:gd name="T47" fmla="*/ 22 h 90"/>
                <a:gd name="T48" fmla="*/ 3559 w 1536"/>
                <a:gd name="T49" fmla="*/ 2 h 90"/>
                <a:gd name="T50" fmla="*/ 3596 w 1536"/>
                <a:gd name="T51" fmla="*/ 0 h 90"/>
                <a:gd name="T52" fmla="*/ 3569 w 1536"/>
                <a:gd name="T53" fmla="*/ 68 h 90"/>
                <a:gd name="T54" fmla="*/ 3528 w 1536"/>
                <a:gd name="T55" fmla="*/ 75 h 90"/>
                <a:gd name="T56" fmla="*/ 3450 w 1536"/>
                <a:gd name="T57" fmla="*/ 92 h 90"/>
                <a:gd name="T58" fmla="*/ 3332 w 1536"/>
                <a:gd name="T59" fmla="*/ 110 h 90"/>
                <a:gd name="T60" fmla="*/ 3182 w 1536"/>
                <a:gd name="T61" fmla="*/ 132 h 90"/>
                <a:gd name="T62" fmla="*/ 2987 w 1536"/>
                <a:gd name="T63" fmla="*/ 153 h 90"/>
                <a:gd name="T64" fmla="*/ 2757 w 1536"/>
                <a:gd name="T65" fmla="*/ 172 h 90"/>
                <a:gd name="T66" fmla="*/ 2490 w 1536"/>
                <a:gd name="T67" fmla="*/ 190 h 9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36"/>
                <a:gd name="T103" fmla="*/ 0 h 90"/>
                <a:gd name="T104" fmla="*/ 1536 w 1536"/>
                <a:gd name="T105" fmla="*/ 90 h 9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36" h="90">
                  <a:moveTo>
                    <a:pt x="1000" y="90"/>
                  </a:moveTo>
                  <a:lnTo>
                    <a:pt x="990" y="90"/>
                  </a:lnTo>
                  <a:lnTo>
                    <a:pt x="973" y="90"/>
                  </a:lnTo>
                  <a:lnTo>
                    <a:pt x="952" y="90"/>
                  </a:lnTo>
                  <a:lnTo>
                    <a:pt x="925" y="90"/>
                  </a:lnTo>
                  <a:lnTo>
                    <a:pt x="898" y="90"/>
                  </a:lnTo>
                  <a:lnTo>
                    <a:pt x="867" y="90"/>
                  </a:lnTo>
                  <a:lnTo>
                    <a:pt x="834" y="90"/>
                  </a:lnTo>
                  <a:lnTo>
                    <a:pt x="800" y="90"/>
                  </a:lnTo>
                  <a:lnTo>
                    <a:pt x="769" y="90"/>
                  </a:lnTo>
                  <a:lnTo>
                    <a:pt x="738" y="90"/>
                  </a:lnTo>
                  <a:lnTo>
                    <a:pt x="709" y="90"/>
                  </a:lnTo>
                  <a:lnTo>
                    <a:pt x="683" y="90"/>
                  </a:lnTo>
                  <a:lnTo>
                    <a:pt x="663" y="90"/>
                  </a:lnTo>
                  <a:lnTo>
                    <a:pt x="646" y="90"/>
                  </a:lnTo>
                  <a:lnTo>
                    <a:pt x="636" y="90"/>
                  </a:lnTo>
                  <a:lnTo>
                    <a:pt x="631" y="90"/>
                  </a:lnTo>
                  <a:lnTo>
                    <a:pt x="329" y="71"/>
                  </a:lnTo>
                  <a:lnTo>
                    <a:pt x="25" y="49"/>
                  </a:lnTo>
                  <a:lnTo>
                    <a:pt x="16" y="49"/>
                  </a:lnTo>
                  <a:lnTo>
                    <a:pt x="10" y="43"/>
                  </a:lnTo>
                  <a:lnTo>
                    <a:pt x="4" y="35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563" y="39"/>
                  </a:lnTo>
                  <a:lnTo>
                    <a:pt x="573" y="39"/>
                  </a:lnTo>
                  <a:lnTo>
                    <a:pt x="598" y="39"/>
                  </a:lnTo>
                  <a:lnTo>
                    <a:pt x="636" y="39"/>
                  </a:lnTo>
                  <a:lnTo>
                    <a:pt x="683" y="39"/>
                  </a:lnTo>
                  <a:lnTo>
                    <a:pt x="738" y="41"/>
                  </a:lnTo>
                  <a:lnTo>
                    <a:pt x="792" y="41"/>
                  </a:lnTo>
                  <a:lnTo>
                    <a:pt x="844" y="43"/>
                  </a:lnTo>
                  <a:lnTo>
                    <a:pt x="892" y="45"/>
                  </a:lnTo>
                  <a:lnTo>
                    <a:pt x="944" y="47"/>
                  </a:lnTo>
                  <a:lnTo>
                    <a:pt x="998" y="47"/>
                  </a:lnTo>
                  <a:lnTo>
                    <a:pt x="1053" y="47"/>
                  </a:lnTo>
                  <a:lnTo>
                    <a:pt x="1107" y="45"/>
                  </a:lnTo>
                  <a:lnTo>
                    <a:pt x="1161" y="41"/>
                  </a:lnTo>
                  <a:lnTo>
                    <a:pt x="1215" y="37"/>
                  </a:lnTo>
                  <a:lnTo>
                    <a:pt x="1267" y="33"/>
                  </a:lnTo>
                  <a:lnTo>
                    <a:pt x="1315" y="28"/>
                  </a:lnTo>
                  <a:lnTo>
                    <a:pt x="1361" y="24"/>
                  </a:lnTo>
                  <a:lnTo>
                    <a:pt x="1405" y="18"/>
                  </a:lnTo>
                  <a:lnTo>
                    <a:pt x="1442" y="14"/>
                  </a:lnTo>
                  <a:lnTo>
                    <a:pt x="1474" y="10"/>
                  </a:lnTo>
                  <a:lnTo>
                    <a:pt x="1501" y="6"/>
                  </a:lnTo>
                  <a:lnTo>
                    <a:pt x="1520" y="2"/>
                  </a:lnTo>
                  <a:lnTo>
                    <a:pt x="1532" y="0"/>
                  </a:lnTo>
                  <a:lnTo>
                    <a:pt x="1536" y="0"/>
                  </a:lnTo>
                  <a:lnTo>
                    <a:pt x="1526" y="31"/>
                  </a:lnTo>
                  <a:lnTo>
                    <a:pt x="1524" y="31"/>
                  </a:lnTo>
                  <a:lnTo>
                    <a:pt x="1517" y="33"/>
                  </a:lnTo>
                  <a:lnTo>
                    <a:pt x="1507" y="35"/>
                  </a:lnTo>
                  <a:lnTo>
                    <a:pt x="1492" y="39"/>
                  </a:lnTo>
                  <a:lnTo>
                    <a:pt x="1474" y="43"/>
                  </a:lnTo>
                  <a:lnTo>
                    <a:pt x="1451" y="47"/>
                  </a:lnTo>
                  <a:lnTo>
                    <a:pt x="1424" y="51"/>
                  </a:lnTo>
                  <a:lnTo>
                    <a:pt x="1394" y="55"/>
                  </a:lnTo>
                  <a:lnTo>
                    <a:pt x="1359" y="61"/>
                  </a:lnTo>
                  <a:lnTo>
                    <a:pt x="1319" y="65"/>
                  </a:lnTo>
                  <a:lnTo>
                    <a:pt x="1276" y="71"/>
                  </a:lnTo>
                  <a:lnTo>
                    <a:pt x="1230" y="75"/>
                  </a:lnTo>
                  <a:lnTo>
                    <a:pt x="1178" y="80"/>
                  </a:lnTo>
                  <a:lnTo>
                    <a:pt x="1123" y="84"/>
                  </a:lnTo>
                  <a:lnTo>
                    <a:pt x="1063" y="88"/>
                  </a:lnTo>
                  <a:lnTo>
                    <a:pt x="1000" y="90"/>
                  </a:lnTo>
                  <a:close/>
                </a:path>
              </a:pathLst>
            </a:custGeom>
            <a:solidFill>
              <a:srgbClr val="A81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1417" y="312"/>
              <a:ext cx="261" cy="81"/>
            </a:xfrm>
            <a:custGeom>
              <a:avLst/>
              <a:gdLst>
                <a:gd name="T0" fmla="*/ 200 w 211"/>
                <a:gd name="T1" fmla="*/ 2 h 67"/>
                <a:gd name="T2" fmla="*/ 176 w 211"/>
                <a:gd name="T3" fmla="*/ 30 h 67"/>
                <a:gd name="T4" fmla="*/ 129 w 211"/>
                <a:gd name="T5" fmla="*/ 50 h 67"/>
                <a:gd name="T6" fmla="*/ 89 w 211"/>
                <a:gd name="T7" fmla="*/ 65 h 67"/>
                <a:gd name="T8" fmla="*/ 71 w 211"/>
                <a:gd name="T9" fmla="*/ 70 h 67"/>
                <a:gd name="T10" fmla="*/ 93 w 211"/>
                <a:gd name="T11" fmla="*/ 92 h 67"/>
                <a:gd name="T12" fmla="*/ 129 w 211"/>
                <a:gd name="T13" fmla="*/ 110 h 67"/>
                <a:gd name="T14" fmla="*/ 161 w 211"/>
                <a:gd name="T15" fmla="*/ 112 h 67"/>
                <a:gd name="T16" fmla="*/ 200 w 211"/>
                <a:gd name="T17" fmla="*/ 110 h 67"/>
                <a:gd name="T18" fmla="*/ 234 w 211"/>
                <a:gd name="T19" fmla="*/ 92 h 67"/>
                <a:gd name="T20" fmla="*/ 270 w 211"/>
                <a:gd name="T21" fmla="*/ 75 h 67"/>
                <a:gd name="T22" fmla="*/ 309 w 211"/>
                <a:gd name="T23" fmla="*/ 58 h 67"/>
                <a:gd name="T24" fmla="*/ 346 w 211"/>
                <a:gd name="T25" fmla="*/ 44 h 67"/>
                <a:gd name="T26" fmla="*/ 386 w 211"/>
                <a:gd name="T27" fmla="*/ 41 h 67"/>
                <a:gd name="T28" fmla="*/ 422 w 211"/>
                <a:gd name="T29" fmla="*/ 41 h 67"/>
                <a:gd name="T30" fmla="*/ 458 w 211"/>
                <a:gd name="T31" fmla="*/ 50 h 67"/>
                <a:gd name="T32" fmla="*/ 495 w 211"/>
                <a:gd name="T33" fmla="*/ 70 h 67"/>
                <a:gd name="T34" fmla="*/ 480 w 211"/>
                <a:gd name="T35" fmla="*/ 88 h 67"/>
                <a:gd name="T36" fmla="*/ 454 w 211"/>
                <a:gd name="T37" fmla="*/ 88 h 67"/>
                <a:gd name="T38" fmla="*/ 437 w 211"/>
                <a:gd name="T39" fmla="*/ 79 h 67"/>
                <a:gd name="T40" fmla="*/ 408 w 211"/>
                <a:gd name="T41" fmla="*/ 75 h 67"/>
                <a:gd name="T42" fmla="*/ 357 w 211"/>
                <a:gd name="T43" fmla="*/ 83 h 67"/>
                <a:gd name="T44" fmla="*/ 309 w 211"/>
                <a:gd name="T45" fmla="*/ 100 h 67"/>
                <a:gd name="T46" fmla="*/ 256 w 211"/>
                <a:gd name="T47" fmla="*/ 117 h 67"/>
                <a:gd name="T48" fmla="*/ 200 w 211"/>
                <a:gd name="T49" fmla="*/ 134 h 67"/>
                <a:gd name="T50" fmla="*/ 151 w 211"/>
                <a:gd name="T51" fmla="*/ 143 h 67"/>
                <a:gd name="T52" fmla="*/ 103 w 211"/>
                <a:gd name="T53" fmla="*/ 140 h 67"/>
                <a:gd name="T54" fmla="*/ 63 w 211"/>
                <a:gd name="T55" fmla="*/ 117 h 67"/>
                <a:gd name="T56" fmla="*/ 26 w 211"/>
                <a:gd name="T57" fmla="*/ 70 h 67"/>
                <a:gd name="T58" fmla="*/ 21 w 211"/>
                <a:gd name="T59" fmla="*/ 70 h 67"/>
                <a:gd name="T60" fmla="*/ 9 w 211"/>
                <a:gd name="T61" fmla="*/ 70 h 67"/>
                <a:gd name="T62" fmla="*/ 2 w 211"/>
                <a:gd name="T63" fmla="*/ 65 h 67"/>
                <a:gd name="T64" fmla="*/ 0 w 211"/>
                <a:gd name="T65" fmla="*/ 62 h 67"/>
                <a:gd name="T66" fmla="*/ 2 w 211"/>
                <a:gd name="T67" fmla="*/ 50 h 67"/>
                <a:gd name="T68" fmla="*/ 26 w 211"/>
                <a:gd name="T69" fmla="*/ 34 h 67"/>
                <a:gd name="T70" fmla="*/ 53 w 211"/>
                <a:gd name="T71" fmla="*/ 27 h 67"/>
                <a:gd name="T72" fmla="*/ 89 w 211"/>
                <a:gd name="T73" fmla="*/ 12 h 67"/>
                <a:gd name="T74" fmla="*/ 121 w 211"/>
                <a:gd name="T75" fmla="*/ 2 h 67"/>
                <a:gd name="T76" fmla="*/ 151 w 211"/>
                <a:gd name="T77" fmla="*/ 0 h 67"/>
                <a:gd name="T78" fmla="*/ 181 w 211"/>
                <a:gd name="T79" fmla="*/ 0 h 67"/>
                <a:gd name="T80" fmla="*/ 200 w 211"/>
                <a:gd name="T81" fmla="*/ 2 h 6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1"/>
                <a:gd name="T124" fmla="*/ 0 h 67"/>
                <a:gd name="T125" fmla="*/ 211 w 211"/>
                <a:gd name="T126" fmla="*/ 67 h 6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1" h="67">
                  <a:moveTo>
                    <a:pt x="86" y="2"/>
                  </a:moveTo>
                  <a:lnTo>
                    <a:pt x="75" y="14"/>
                  </a:lnTo>
                  <a:lnTo>
                    <a:pt x="55" y="23"/>
                  </a:lnTo>
                  <a:lnTo>
                    <a:pt x="38" y="31"/>
                  </a:lnTo>
                  <a:lnTo>
                    <a:pt x="30" y="33"/>
                  </a:lnTo>
                  <a:lnTo>
                    <a:pt x="40" y="43"/>
                  </a:lnTo>
                  <a:lnTo>
                    <a:pt x="55" y="51"/>
                  </a:lnTo>
                  <a:lnTo>
                    <a:pt x="69" y="53"/>
                  </a:lnTo>
                  <a:lnTo>
                    <a:pt x="86" y="51"/>
                  </a:lnTo>
                  <a:lnTo>
                    <a:pt x="100" y="43"/>
                  </a:lnTo>
                  <a:lnTo>
                    <a:pt x="115" y="35"/>
                  </a:lnTo>
                  <a:lnTo>
                    <a:pt x="132" y="27"/>
                  </a:lnTo>
                  <a:lnTo>
                    <a:pt x="148" y="21"/>
                  </a:lnTo>
                  <a:lnTo>
                    <a:pt x="165" y="19"/>
                  </a:lnTo>
                  <a:lnTo>
                    <a:pt x="180" y="19"/>
                  </a:lnTo>
                  <a:lnTo>
                    <a:pt x="196" y="23"/>
                  </a:lnTo>
                  <a:lnTo>
                    <a:pt x="211" y="33"/>
                  </a:lnTo>
                  <a:lnTo>
                    <a:pt x="205" y="41"/>
                  </a:lnTo>
                  <a:lnTo>
                    <a:pt x="194" y="41"/>
                  </a:lnTo>
                  <a:lnTo>
                    <a:pt x="186" y="37"/>
                  </a:lnTo>
                  <a:lnTo>
                    <a:pt x="175" y="35"/>
                  </a:lnTo>
                  <a:lnTo>
                    <a:pt x="153" y="39"/>
                  </a:lnTo>
                  <a:lnTo>
                    <a:pt x="132" y="47"/>
                  </a:lnTo>
                  <a:lnTo>
                    <a:pt x="109" y="55"/>
                  </a:lnTo>
                  <a:lnTo>
                    <a:pt x="86" y="63"/>
                  </a:lnTo>
                  <a:lnTo>
                    <a:pt x="65" y="67"/>
                  </a:lnTo>
                  <a:lnTo>
                    <a:pt x="44" y="65"/>
                  </a:lnTo>
                  <a:lnTo>
                    <a:pt x="27" y="55"/>
                  </a:lnTo>
                  <a:lnTo>
                    <a:pt x="11" y="33"/>
                  </a:lnTo>
                  <a:lnTo>
                    <a:pt x="9" y="33"/>
                  </a:lnTo>
                  <a:lnTo>
                    <a:pt x="4" y="33"/>
                  </a:lnTo>
                  <a:lnTo>
                    <a:pt x="2" y="31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11" y="16"/>
                  </a:lnTo>
                  <a:lnTo>
                    <a:pt x="23" y="12"/>
                  </a:lnTo>
                  <a:lnTo>
                    <a:pt x="38" y="6"/>
                  </a:lnTo>
                  <a:lnTo>
                    <a:pt x="52" y="2"/>
                  </a:lnTo>
                  <a:lnTo>
                    <a:pt x="65" y="0"/>
                  </a:lnTo>
                  <a:lnTo>
                    <a:pt x="77" y="0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3" name="Freeform 10"/>
            <p:cNvSpPr>
              <a:spLocks/>
            </p:cNvSpPr>
            <p:nvPr/>
          </p:nvSpPr>
          <p:spPr bwMode="auto">
            <a:xfrm>
              <a:off x="1263" y="381"/>
              <a:ext cx="66" cy="92"/>
            </a:xfrm>
            <a:custGeom>
              <a:avLst/>
              <a:gdLst>
                <a:gd name="T0" fmla="*/ 65 w 54"/>
                <a:gd name="T1" fmla="*/ 22 h 76"/>
                <a:gd name="T2" fmla="*/ 48 w 54"/>
                <a:gd name="T3" fmla="*/ 41 h 76"/>
                <a:gd name="T4" fmla="*/ 48 w 54"/>
                <a:gd name="T5" fmla="*/ 75 h 76"/>
                <a:gd name="T6" fmla="*/ 51 w 54"/>
                <a:gd name="T7" fmla="*/ 104 h 76"/>
                <a:gd name="T8" fmla="*/ 60 w 54"/>
                <a:gd name="T9" fmla="*/ 119 h 76"/>
                <a:gd name="T10" fmla="*/ 81 w 54"/>
                <a:gd name="T11" fmla="*/ 92 h 76"/>
                <a:gd name="T12" fmla="*/ 81 w 54"/>
                <a:gd name="T13" fmla="*/ 62 h 76"/>
                <a:gd name="T14" fmla="*/ 89 w 54"/>
                <a:gd name="T15" fmla="*/ 50 h 76"/>
                <a:gd name="T16" fmla="*/ 121 w 54"/>
                <a:gd name="T17" fmla="*/ 70 h 76"/>
                <a:gd name="T18" fmla="*/ 116 w 54"/>
                <a:gd name="T19" fmla="*/ 102 h 76"/>
                <a:gd name="T20" fmla="*/ 99 w 54"/>
                <a:gd name="T21" fmla="*/ 132 h 76"/>
                <a:gd name="T22" fmla="*/ 65 w 54"/>
                <a:gd name="T23" fmla="*/ 154 h 76"/>
                <a:gd name="T24" fmla="*/ 33 w 54"/>
                <a:gd name="T25" fmla="*/ 162 h 76"/>
                <a:gd name="T26" fmla="*/ 9 w 54"/>
                <a:gd name="T27" fmla="*/ 133 h 76"/>
                <a:gd name="T28" fmla="*/ 0 w 54"/>
                <a:gd name="T29" fmla="*/ 102 h 76"/>
                <a:gd name="T30" fmla="*/ 0 w 54"/>
                <a:gd name="T31" fmla="*/ 68 h 76"/>
                <a:gd name="T32" fmla="*/ 2 w 54"/>
                <a:gd name="T33" fmla="*/ 33 h 76"/>
                <a:gd name="T34" fmla="*/ 20 w 54"/>
                <a:gd name="T35" fmla="*/ 18 h 76"/>
                <a:gd name="T36" fmla="*/ 42 w 54"/>
                <a:gd name="T37" fmla="*/ 0 h 76"/>
                <a:gd name="T38" fmla="*/ 60 w 54"/>
                <a:gd name="T39" fmla="*/ 0 h 76"/>
                <a:gd name="T40" fmla="*/ 65 w 54"/>
                <a:gd name="T41" fmla="*/ 22 h 7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4"/>
                <a:gd name="T64" fmla="*/ 0 h 76"/>
                <a:gd name="T65" fmla="*/ 54 w 54"/>
                <a:gd name="T66" fmla="*/ 76 h 7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4" h="76">
                  <a:moveTo>
                    <a:pt x="29" y="10"/>
                  </a:moveTo>
                  <a:lnTo>
                    <a:pt x="21" y="19"/>
                  </a:lnTo>
                  <a:lnTo>
                    <a:pt x="21" y="35"/>
                  </a:lnTo>
                  <a:lnTo>
                    <a:pt x="23" y="49"/>
                  </a:lnTo>
                  <a:lnTo>
                    <a:pt x="27" y="55"/>
                  </a:lnTo>
                  <a:lnTo>
                    <a:pt x="36" y="43"/>
                  </a:lnTo>
                  <a:lnTo>
                    <a:pt x="36" y="29"/>
                  </a:lnTo>
                  <a:lnTo>
                    <a:pt x="40" y="23"/>
                  </a:lnTo>
                  <a:lnTo>
                    <a:pt x="54" y="33"/>
                  </a:lnTo>
                  <a:lnTo>
                    <a:pt x="52" y="47"/>
                  </a:lnTo>
                  <a:lnTo>
                    <a:pt x="44" y="61"/>
                  </a:lnTo>
                  <a:lnTo>
                    <a:pt x="29" y="72"/>
                  </a:lnTo>
                  <a:lnTo>
                    <a:pt x="15" y="76"/>
                  </a:lnTo>
                  <a:lnTo>
                    <a:pt x="4" y="62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2" y="15"/>
                  </a:lnTo>
                  <a:lnTo>
                    <a:pt x="9" y="8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29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3280" y="388"/>
              <a:ext cx="1899" cy="1713"/>
            </a:xfrm>
            <a:custGeom>
              <a:avLst/>
              <a:gdLst>
                <a:gd name="T0" fmla="*/ 3324 w 1536"/>
                <a:gd name="T1" fmla="*/ 1605 h 1410"/>
                <a:gd name="T2" fmla="*/ 1684 w 1536"/>
                <a:gd name="T3" fmla="*/ 2704 h 1410"/>
                <a:gd name="T4" fmla="*/ 1904 w 1536"/>
                <a:gd name="T5" fmla="*/ 2686 h 1410"/>
                <a:gd name="T6" fmla="*/ 2509 w 1536"/>
                <a:gd name="T7" fmla="*/ 2769 h 1410"/>
                <a:gd name="T8" fmla="*/ 3014 w 1536"/>
                <a:gd name="T9" fmla="*/ 2831 h 1410"/>
                <a:gd name="T10" fmla="*/ 3150 w 1536"/>
                <a:gd name="T11" fmla="*/ 974 h 1410"/>
                <a:gd name="T12" fmla="*/ 2815 w 1536"/>
                <a:gd name="T13" fmla="*/ 2760 h 1410"/>
                <a:gd name="T14" fmla="*/ 2322 w 1536"/>
                <a:gd name="T15" fmla="*/ 2698 h 1410"/>
                <a:gd name="T16" fmla="*/ 1927 w 1536"/>
                <a:gd name="T17" fmla="*/ 2648 h 1410"/>
                <a:gd name="T18" fmla="*/ 1761 w 1536"/>
                <a:gd name="T19" fmla="*/ 2623 h 1410"/>
                <a:gd name="T20" fmla="*/ 1608 w 1536"/>
                <a:gd name="T21" fmla="*/ 2521 h 1410"/>
                <a:gd name="T22" fmla="*/ 1490 w 1536"/>
                <a:gd name="T23" fmla="*/ 2392 h 1410"/>
                <a:gd name="T24" fmla="*/ 1298 w 1536"/>
                <a:gd name="T25" fmla="*/ 2344 h 1410"/>
                <a:gd name="T26" fmla="*/ 1085 w 1536"/>
                <a:gd name="T27" fmla="*/ 2320 h 1410"/>
                <a:gd name="T28" fmla="*/ 938 w 1536"/>
                <a:gd name="T29" fmla="*/ 2342 h 1410"/>
                <a:gd name="T30" fmla="*/ 315 w 1536"/>
                <a:gd name="T31" fmla="*/ 2285 h 1410"/>
                <a:gd name="T32" fmla="*/ 446 w 1536"/>
                <a:gd name="T33" fmla="*/ 1471 h 1410"/>
                <a:gd name="T34" fmla="*/ 575 w 1536"/>
                <a:gd name="T35" fmla="*/ 528 h 1410"/>
                <a:gd name="T36" fmla="*/ 878 w 1536"/>
                <a:gd name="T37" fmla="*/ 537 h 1410"/>
                <a:gd name="T38" fmla="*/ 1183 w 1536"/>
                <a:gd name="T39" fmla="*/ 537 h 1410"/>
                <a:gd name="T40" fmla="*/ 1490 w 1536"/>
                <a:gd name="T41" fmla="*/ 548 h 1410"/>
                <a:gd name="T42" fmla="*/ 1490 w 1536"/>
                <a:gd name="T43" fmla="*/ 1774 h 1410"/>
                <a:gd name="T44" fmla="*/ 1909 w 1536"/>
                <a:gd name="T45" fmla="*/ 1849 h 1410"/>
                <a:gd name="T46" fmla="*/ 2201 w 1536"/>
                <a:gd name="T47" fmla="*/ 2148 h 1410"/>
                <a:gd name="T48" fmla="*/ 2522 w 1536"/>
                <a:gd name="T49" fmla="*/ 2453 h 1410"/>
                <a:gd name="T50" fmla="*/ 2887 w 1536"/>
                <a:gd name="T51" fmla="*/ 2506 h 1410"/>
                <a:gd name="T52" fmla="*/ 2703 w 1536"/>
                <a:gd name="T53" fmla="*/ 1413 h 1410"/>
                <a:gd name="T54" fmla="*/ 2317 w 1536"/>
                <a:gd name="T55" fmla="*/ 576 h 1410"/>
                <a:gd name="T56" fmla="*/ 2600 w 1536"/>
                <a:gd name="T57" fmla="*/ 565 h 1410"/>
                <a:gd name="T58" fmla="*/ 2878 w 1536"/>
                <a:gd name="T59" fmla="*/ 559 h 1410"/>
                <a:gd name="T60" fmla="*/ 3150 w 1536"/>
                <a:gd name="T61" fmla="*/ 526 h 1410"/>
                <a:gd name="T62" fmla="*/ 3048 w 1536"/>
                <a:gd name="T63" fmla="*/ 503 h 1410"/>
                <a:gd name="T64" fmla="*/ 2769 w 1536"/>
                <a:gd name="T65" fmla="*/ 510 h 1410"/>
                <a:gd name="T66" fmla="*/ 2484 w 1536"/>
                <a:gd name="T67" fmla="*/ 516 h 1410"/>
                <a:gd name="T68" fmla="*/ 2322 w 1536"/>
                <a:gd name="T69" fmla="*/ 440 h 1410"/>
                <a:gd name="T70" fmla="*/ 2269 w 1536"/>
                <a:gd name="T71" fmla="*/ 476 h 1410"/>
                <a:gd name="T72" fmla="*/ 1909 w 1536"/>
                <a:gd name="T73" fmla="*/ 510 h 1410"/>
                <a:gd name="T74" fmla="*/ 1550 w 1536"/>
                <a:gd name="T75" fmla="*/ 453 h 1410"/>
                <a:gd name="T76" fmla="*/ 1490 w 1536"/>
                <a:gd name="T77" fmla="*/ 392 h 1410"/>
                <a:gd name="T78" fmla="*/ 1294 w 1536"/>
                <a:gd name="T79" fmla="*/ 494 h 1410"/>
                <a:gd name="T80" fmla="*/ 962 w 1536"/>
                <a:gd name="T81" fmla="*/ 481 h 1410"/>
                <a:gd name="T82" fmla="*/ 920 w 1536"/>
                <a:gd name="T83" fmla="*/ 303 h 1410"/>
                <a:gd name="T84" fmla="*/ 872 w 1536"/>
                <a:gd name="T85" fmla="*/ 481 h 1410"/>
                <a:gd name="T86" fmla="*/ 616 w 1536"/>
                <a:gd name="T87" fmla="*/ 481 h 1410"/>
                <a:gd name="T88" fmla="*/ 502 w 1536"/>
                <a:gd name="T89" fmla="*/ 267 h 1410"/>
                <a:gd name="T90" fmla="*/ 3273 w 1536"/>
                <a:gd name="T91" fmla="*/ 214 h 1410"/>
                <a:gd name="T92" fmla="*/ 2356 w 1536"/>
                <a:gd name="T93" fmla="*/ 236 h 1410"/>
                <a:gd name="T94" fmla="*/ 1223 w 1536"/>
                <a:gd name="T95" fmla="*/ 222 h 1410"/>
                <a:gd name="T96" fmla="*/ 814 w 1536"/>
                <a:gd name="T97" fmla="*/ 194 h 1410"/>
                <a:gd name="T98" fmla="*/ 486 w 1536"/>
                <a:gd name="T99" fmla="*/ 183 h 1410"/>
                <a:gd name="T100" fmla="*/ 438 w 1536"/>
                <a:gd name="T101" fmla="*/ 294 h 1410"/>
                <a:gd name="T102" fmla="*/ 377 w 1536"/>
                <a:gd name="T103" fmla="*/ 1554 h 1410"/>
                <a:gd name="T104" fmla="*/ 244 w 1536"/>
                <a:gd name="T105" fmla="*/ 2320 h 1410"/>
                <a:gd name="T106" fmla="*/ 504 w 1536"/>
                <a:gd name="T107" fmla="*/ 2388 h 1410"/>
                <a:gd name="T108" fmla="*/ 661 w 1536"/>
                <a:gd name="T109" fmla="*/ 2521 h 1410"/>
                <a:gd name="T110" fmla="*/ 150 w 1536"/>
                <a:gd name="T111" fmla="*/ 255 h 1410"/>
                <a:gd name="T112" fmla="*/ 3023 w 1536"/>
                <a:gd name="T113" fmla="*/ 60 h 1410"/>
                <a:gd name="T114" fmla="*/ 3490 w 1536"/>
                <a:gd name="T115" fmla="*/ 9 h 141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536"/>
                <a:gd name="T175" fmla="*/ 0 h 1410"/>
                <a:gd name="T176" fmla="*/ 1536 w 1536"/>
                <a:gd name="T177" fmla="*/ 1410 h 141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536" h="1410">
                  <a:moveTo>
                    <a:pt x="1476" y="311"/>
                  </a:moveTo>
                  <a:lnTo>
                    <a:pt x="1465" y="394"/>
                  </a:lnTo>
                  <a:lnTo>
                    <a:pt x="1449" y="517"/>
                  </a:lnTo>
                  <a:lnTo>
                    <a:pt x="1434" y="645"/>
                  </a:lnTo>
                  <a:lnTo>
                    <a:pt x="1423" y="737"/>
                  </a:lnTo>
                  <a:lnTo>
                    <a:pt x="1415" y="1410"/>
                  </a:lnTo>
                  <a:lnTo>
                    <a:pt x="700" y="1304"/>
                  </a:lnTo>
                  <a:lnTo>
                    <a:pt x="710" y="1284"/>
                  </a:lnTo>
                  <a:lnTo>
                    <a:pt x="717" y="1263"/>
                  </a:lnTo>
                  <a:lnTo>
                    <a:pt x="721" y="1241"/>
                  </a:lnTo>
                  <a:lnTo>
                    <a:pt x="723" y="1220"/>
                  </a:lnTo>
                  <a:lnTo>
                    <a:pt x="729" y="1222"/>
                  </a:lnTo>
                  <a:lnTo>
                    <a:pt x="748" y="1224"/>
                  </a:lnTo>
                  <a:lnTo>
                    <a:pt x="777" y="1228"/>
                  </a:lnTo>
                  <a:lnTo>
                    <a:pt x="815" y="1233"/>
                  </a:lnTo>
                  <a:lnTo>
                    <a:pt x="859" y="1239"/>
                  </a:lnTo>
                  <a:lnTo>
                    <a:pt x="909" y="1247"/>
                  </a:lnTo>
                  <a:lnTo>
                    <a:pt x="963" y="1255"/>
                  </a:lnTo>
                  <a:lnTo>
                    <a:pt x="1017" y="1263"/>
                  </a:lnTo>
                  <a:lnTo>
                    <a:pt x="1073" y="1271"/>
                  </a:lnTo>
                  <a:lnTo>
                    <a:pt x="1127" y="1279"/>
                  </a:lnTo>
                  <a:lnTo>
                    <a:pt x="1177" y="1286"/>
                  </a:lnTo>
                  <a:lnTo>
                    <a:pt x="1221" y="1292"/>
                  </a:lnTo>
                  <a:lnTo>
                    <a:pt x="1261" y="1296"/>
                  </a:lnTo>
                  <a:lnTo>
                    <a:pt x="1290" y="1300"/>
                  </a:lnTo>
                  <a:lnTo>
                    <a:pt x="1309" y="1302"/>
                  </a:lnTo>
                  <a:lnTo>
                    <a:pt x="1317" y="1302"/>
                  </a:lnTo>
                  <a:lnTo>
                    <a:pt x="1428" y="113"/>
                  </a:lnTo>
                  <a:lnTo>
                    <a:pt x="1407" y="111"/>
                  </a:lnTo>
                  <a:lnTo>
                    <a:pt x="1348" y="447"/>
                  </a:lnTo>
                  <a:lnTo>
                    <a:pt x="1290" y="1279"/>
                  </a:lnTo>
                  <a:lnTo>
                    <a:pt x="1280" y="1277"/>
                  </a:lnTo>
                  <a:lnTo>
                    <a:pt x="1263" y="1275"/>
                  </a:lnTo>
                  <a:lnTo>
                    <a:pt x="1236" y="1273"/>
                  </a:lnTo>
                  <a:lnTo>
                    <a:pt x="1205" y="1267"/>
                  </a:lnTo>
                  <a:lnTo>
                    <a:pt x="1167" y="1263"/>
                  </a:lnTo>
                  <a:lnTo>
                    <a:pt x="1125" y="1257"/>
                  </a:lnTo>
                  <a:lnTo>
                    <a:pt x="1084" y="1251"/>
                  </a:lnTo>
                  <a:lnTo>
                    <a:pt x="1040" y="1245"/>
                  </a:lnTo>
                  <a:lnTo>
                    <a:pt x="994" y="1239"/>
                  </a:lnTo>
                  <a:lnTo>
                    <a:pt x="952" y="1233"/>
                  </a:lnTo>
                  <a:lnTo>
                    <a:pt x="913" y="1228"/>
                  </a:lnTo>
                  <a:lnTo>
                    <a:pt x="879" y="1224"/>
                  </a:lnTo>
                  <a:lnTo>
                    <a:pt x="848" y="1220"/>
                  </a:lnTo>
                  <a:lnTo>
                    <a:pt x="825" y="1216"/>
                  </a:lnTo>
                  <a:lnTo>
                    <a:pt x="811" y="1214"/>
                  </a:lnTo>
                  <a:lnTo>
                    <a:pt x="806" y="1214"/>
                  </a:lnTo>
                  <a:lnTo>
                    <a:pt x="790" y="1210"/>
                  </a:lnTo>
                  <a:lnTo>
                    <a:pt x="773" y="1208"/>
                  </a:lnTo>
                  <a:lnTo>
                    <a:pt x="754" y="1204"/>
                  </a:lnTo>
                  <a:lnTo>
                    <a:pt x="736" y="1202"/>
                  </a:lnTo>
                  <a:lnTo>
                    <a:pt x="719" y="1196"/>
                  </a:lnTo>
                  <a:lnTo>
                    <a:pt x="706" y="1188"/>
                  </a:lnTo>
                  <a:lnTo>
                    <a:pt x="694" y="1175"/>
                  </a:lnTo>
                  <a:lnTo>
                    <a:pt x="688" y="1157"/>
                  </a:lnTo>
                  <a:lnTo>
                    <a:pt x="683" y="1141"/>
                  </a:lnTo>
                  <a:lnTo>
                    <a:pt x="677" y="1127"/>
                  </a:lnTo>
                  <a:lnTo>
                    <a:pt x="665" y="1116"/>
                  </a:lnTo>
                  <a:lnTo>
                    <a:pt x="652" y="1106"/>
                  </a:lnTo>
                  <a:lnTo>
                    <a:pt x="638" y="1098"/>
                  </a:lnTo>
                  <a:lnTo>
                    <a:pt x="623" y="1090"/>
                  </a:lnTo>
                  <a:lnTo>
                    <a:pt x="606" y="1084"/>
                  </a:lnTo>
                  <a:lnTo>
                    <a:pt x="592" y="1078"/>
                  </a:lnTo>
                  <a:lnTo>
                    <a:pt x="573" y="1078"/>
                  </a:lnTo>
                  <a:lnTo>
                    <a:pt x="556" y="1076"/>
                  </a:lnTo>
                  <a:lnTo>
                    <a:pt x="537" y="1075"/>
                  </a:lnTo>
                  <a:lnTo>
                    <a:pt x="521" y="1071"/>
                  </a:lnTo>
                  <a:lnTo>
                    <a:pt x="502" y="1069"/>
                  </a:lnTo>
                  <a:lnTo>
                    <a:pt x="483" y="1067"/>
                  </a:lnTo>
                  <a:lnTo>
                    <a:pt x="464" y="1065"/>
                  </a:lnTo>
                  <a:lnTo>
                    <a:pt x="446" y="1065"/>
                  </a:lnTo>
                  <a:lnTo>
                    <a:pt x="442" y="1065"/>
                  </a:lnTo>
                  <a:lnTo>
                    <a:pt x="433" y="1067"/>
                  </a:lnTo>
                  <a:lnTo>
                    <a:pt x="419" y="1071"/>
                  </a:lnTo>
                  <a:lnTo>
                    <a:pt x="402" y="1075"/>
                  </a:lnTo>
                  <a:lnTo>
                    <a:pt x="381" y="1080"/>
                  </a:lnTo>
                  <a:lnTo>
                    <a:pt x="362" y="1088"/>
                  </a:lnTo>
                  <a:lnTo>
                    <a:pt x="346" y="1096"/>
                  </a:lnTo>
                  <a:lnTo>
                    <a:pt x="331" y="1106"/>
                  </a:lnTo>
                  <a:lnTo>
                    <a:pt x="135" y="1049"/>
                  </a:lnTo>
                  <a:lnTo>
                    <a:pt x="143" y="1006"/>
                  </a:lnTo>
                  <a:lnTo>
                    <a:pt x="154" y="937"/>
                  </a:lnTo>
                  <a:lnTo>
                    <a:pt x="166" y="855"/>
                  </a:lnTo>
                  <a:lnTo>
                    <a:pt x="179" y="765"/>
                  </a:lnTo>
                  <a:lnTo>
                    <a:pt x="191" y="676"/>
                  </a:lnTo>
                  <a:lnTo>
                    <a:pt x="202" y="604"/>
                  </a:lnTo>
                  <a:lnTo>
                    <a:pt x="208" y="553"/>
                  </a:lnTo>
                  <a:lnTo>
                    <a:pt x="210" y="533"/>
                  </a:lnTo>
                  <a:lnTo>
                    <a:pt x="221" y="241"/>
                  </a:lnTo>
                  <a:lnTo>
                    <a:pt x="246" y="243"/>
                  </a:lnTo>
                  <a:lnTo>
                    <a:pt x="273" y="245"/>
                  </a:lnTo>
                  <a:lnTo>
                    <a:pt x="298" y="245"/>
                  </a:lnTo>
                  <a:lnTo>
                    <a:pt x="325" y="247"/>
                  </a:lnTo>
                  <a:lnTo>
                    <a:pt x="350" y="247"/>
                  </a:lnTo>
                  <a:lnTo>
                    <a:pt x="375" y="247"/>
                  </a:lnTo>
                  <a:lnTo>
                    <a:pt x="402" y="247"/>
                  </a:lnTo>
                  <a:lnTo>
                    <a:pt x="427" y="247"/>
                  </a:lnTo>
                  <a:lnTo>
                    <a:pt x="454" y="247"/>
                  </a:lnTo>
                  <a:lnTo>
                    <a:pt x="479" y="247"/>
                  </a:lnTo>
                  <a:lnTo>
                    <a:pt x="506" y="247"/>
                  </a:lnTo>
                  <a:lnTo>
                    <a:pt x="531" y="247"/>
                  </a:lnTo>
                  <a:lnTo>
                    <a:pt x="558" y="249"/>
                  </a:lnTo>
                  <a:lnTo>
                    <a:pt x="585" y="249"/>
                  </a:lnTo>
                  <a:lnTo>
                    <a:pt x="610" y="249"/>
                  </a:lnTo>
                  <a:lnTo>
                    <a:pt x="638" y="251"/>
                  </a:lnTo>
                  <a:lnTo>
                    <a:pt x="640" y="439"/>
                  </a:lnTo>
                  <a:lnTo>
                    <a:pt x="640" y="496"/>
                  </a:lnTo>
                  <a:lnTo>
                    <a:pt x="640" y="623"/>
                  </a:lnTo>
                  <a:lnTo>
                    <a:pt x="638" y="753"/>
                  </a:lnTo>
                  <a:lnTo>
                    <a:pt x="638" y="814"/>
                  </a:lnTo>
                  <a:lnTo>
                    <a:pt x="652" y="821"/>
                  </a:lnTo>
                  <a:lnTo>
                    <a:pt x="681" y="829"/>
                  </a:lnTo>
                  <a:lnTo>
                    <a:pt x="721" y="835"/>
                  </a:lnTo>
                  <a:lnTo>
                    <a:pt x="767" y="843"/>
                  </a:lnTo>
                  <a:lnTo>
                    <a:pt x="817" y="849"/>
                  </a:lnTo>
                  <a:lnTo>
                    <a:pt x="867" y="855"/>
                  </a:lnTo>
                  <a:lnTo>
                    <a:pt x="913" y="859"/>
                  </a:lnTo>
                  <a:lnTo>
                    <a:pt x="950" y="861"/>
                  </a:lnTo>
                  <a:lnTo>
                    <a:pt x="948" y="900"/>
                  </a:lnTo>
                  <a:lnTo>
                    <a:pt x="942" y="986"/>
                  </a:lnTo>
                  <a:lnTo>
                    <a:pt x="942" y="1073"/>
                  </a:lnTo>
                  <a:lnTo>
                    <a:pt x="950" y="1118"/>
                  </a:lnTo>
                  <a:lnTo>
                    <a:pt x="988" y="1118"/>
                  </a:lnTo>
                  <a:lnTo>
                    <a:pt x="1034" y="1122"/>
                  </a:lnTo>
                  <a:lnTo>
                    <a:pt x="1080" y="1126"/>
                  </a:lnTo>
                  <a:lnTo>
                    <a:pt x="1127" y="1133"/>
                  </a:lnTo>
                  <a:lnTo>
                    <a:pt x="1169" y="1139"/>
                  </a:lnTo>
                  <a:lnTo>
                    <a:pt x="1205" y="1145"/>
                  </a:lnTo>
                  <a:lnTo>
                    <a:pt x="1228" y="1149"/>
                  </a:lnTo>
                  <a:lnTo>
                    <a:pt x="1236" y="1151"/>
                  </a:lnTo>
                  <a:lnTo>
                    <a:pt x="1265" y="651"/>
                  </a:lnTo>
                  <a:lnTo>
                    <a:pt x="1257" y="651"/>
                  </a:lnTo>
                  <a:lnTo>
                    <a:pt x="1234" y="651"/>
                  </a:lnTo>
                  <a:lnTo>
                    <a:pt x="1198" y="651"/>
                  </a:lnTo>
                  <a:lnTo>
                    <a:pt x="1157" y="649"/>
                  </a:lnTo>
                  <a:lnTo>
                    <a:pt x="1109" y="647"/>
                  </a:lnTo>
                  <a:lnTo>
                    <a:pt x="1063" y="641"/>
                  </a:lnTo>
                  <a:lnTo>
                    <a:pt x="1019" y="635"/>
                  </a:lnTo>
                  <a:lnTo>
                    <a:pt x="982" y="625"/>
                  </a:lnTo>
                  <a:lnTo>
                    <a:pt x="992" y="264"/>
                  </a:lnTo>
                  <a:lnTo>
                    <a:pt x="1017" y="262"/>
                  </a:lnTo>
                  <a:lnTo>
                    <a:pt x="1040" y="260"/>
                  </a:lnTo>
                  <a:lnTo>
                    <a:pt x="1065" y="260"/>
                  </a:lnTo>
                  <a:lnTo>
                    <a:pt x="1090" y="259"/>
                  </a:lnTo>
                  <a:lnTo>
                    <a:pt x="1113" y="259"/>
                  </a:lnTo>
                  <a:lnTo>
                    <a:pt x="1138" y="259"/>
                  </a:lnTo>
                  <a:lnTo>
                    <a:pt x="1161" y="259"/>
                  </a:lnTo>
                  <a:lnTo>
                    <a:pt x="1186" y="259"/>
                  </a:lnTo>
                  <a:lnTo>
                    <a:pt x="1209" y="257"/>
                  </a:lnTo>
                  <a:lnTo>
                    <a:pt x="1232" y="257"/>
                  </a:lnTo>
                  <a:lnTo>
                    <a:pt x="1255" y="255"/>
                  </a:lnTo>
                  <a:lnTo>
                    <a:pt x="1280" y="253"/>
                  </a:lnTo>
                  <a:lnTo>
                    <a:pt x="1303" y="249"/>
                  </a:lnTo>
                  <a:lnTo>
                    <a:pt x="1326" y="247"/>
                  </a:lnTo>
                  <a:lnTo>
                    <a:pt x="1348" y="241"/>
                  </a:lnTo>
                  <a:lnTo>
                    <a:pt x="1371" y="235"/>
                  </a:lnTo>
                  <a:lnTo>
                    <a:pt x="1371" y="227"/>
                  </a:lnTo>
                  <a:lnTo>
                    <a:pt x="1348" y="229"/>
                  </a:lnTo>
                  <a:lnTo>
                    <a:pt x="1328" y="229"/>
                  </a:lnTo>
                  <a:lnTo>
                    <a:pt x="1305" y="231"/>
                  </a:lnTo>
                  <a:lnTo>
                    <a:pt x="1280" y="231"/>
                  </a:lnTo>
                  <a:lnTo>
                    <a:pt x="1257" y="233"/>
                  </a:lnTo>
                  <a:lnTo>
                    <a:pt x="1234" y="233"/>
                  </a:lnTo>
                  <a:lnTo>
                    <a:pt x="1209" y="233"/>
                  </a:lnTo>
                  <a:lnTo>
                    <a:pt x="1186" y="235"/>
                  </a:lnTo>
                  <a:lnTo>
                    <a:pt x="1161" y="235"/>
                  </a:lnTo>
                  <a:lnTo>
                    <a:pt x="1136" y="235"/>
                  </a:lnTo>
                  <a:lnTo>
                    <a:pt x="1113" y="237"/>
                  </a:lnTo>
                  <a:lnTo>
                    <a:pt x="1088" y="237"/>
                  </a:lnTo>
                  <a:lnTo>
                    <a:pt x="1063" y="237"/>
                  </a:lnTo>
                  <a:lnTo>
                    <a:pt x="1040" y="237"/>
                  </a:lnTo>
                  <a:lnTo>
                    <a:pt x="1015" y="239"/>
                  </a:lnTo>
                  <a:lnTo>
                    <a:pt x="992" y="239"/>
                  </a:lnTo>
                  <a:lnTo>
                    <a:pt x="992" y="221"/>
                  </a:lnTo>
                  <a:lnTo>
                    <a:pt x="994" y="202"/>
                  </a:lnTo>
                  <a:lnTo>
                    <a:pt x="990" y="184"/>
                  </a:lnTo>
                  <a:lnTo>
                    <a:pt x="977" y="176"/>
                  </a:lnTo>
                  <a:lnTo>
                    <a:pt x="973" y="190"/>
                  </a:lnTo>
                  <a:lnTo>
                    <a:pt x="971" y="204"/>
                  </a:lnTo>
                  <a:lnTo>
                    <a:pt x="971" y="219"/>
                  </a:lnTo>
                  <a:lnTo>
                    <a:pt x="971" y="235"/>
                  </a:lnTo>
                  <a:lnTo>
                    <a:pt x="934" y="235"/>
                  </a:lnTo>
                  <a:lnTo>
                    <a:pt x="894" y="235"/>
                  </a:lnTo>
                  <a:lnTo>
                    <a:pt x="854" y="235"/>
                  </a:lnTo>
                  <a:lnTo>
                    <a:pt x="817" y="235"/>
                  </a:lnTo>
                  <a:lnTo>
                    <a:pt x="777" y="233"/>
                  </a:lnTo>
                  <a:lnTo>
                    <a:pt x="738" y="231"/>
                  </a:lnTo>
                  <a:lnTo>
                    <a:pt x="700" y="229"/>
                  </a:lnTo>
                  <a:lnTo>
                    <a:pt x="663" y="227"/>
                  </a:lnTo>
                  <a:lnTo>
                    <a:pt x="663" y="208"/>
                  </a:lnTo>
                  <a:lnTo>
                    <a:pt x="660" y="188"/>
                  </a:lnTo>
                  <a:lnTo>
                    <a:pt x="656" y="168"/>
                  </a:lnTo>
                  <a:lnTo>
                    <a:pt x="652" y="149"/>
                  </a:lnTo>
                  <a:lnTo>
                    <a:pt x="638" y="160"/>
                  </a:lnTo>
                  <a:lnTo>
                    <a:pt x="638" y="180"/>
                  </a:lnTo>
                  <a:lnTo>
                    <a:pt x="642" y="202"/>
                  </a:lnTo>
                  <a:lnTo>
                    <a:pt x="640" y="223"/>
                  </a:lnTo>
                  <a:lnTo>
                    <a:pt x="610" y="225"/>
                  </a:lnTo>
                  <a:lnTo>
                    <a:pt x="583" y="227"/>
                  </a:lnTo>
                  <a:lnTo>
                    <a:pt x="554" y="227"/>
                  </a:lnTo>
                  <a:lnTo>
                    <a:pt x="527" y="227"/>
                  </a:lnTo>
                  <a:lnTo>
                    <a:pt x="498" y="225"/>
                  </a:lnTo>
                  <a:lnTo>
                    <a:pt x="469" y="223"/>
                  </a:lnTo>
                  <a:lnTo>
                    <a:pt x="442" y="223"/>
                  </a:lnTo>
                  <a:lnTo>
                    <a:pt x="412" y="221"/>
                  </a:lnTo>
                  <a:lnTo>
                    <a:pt x="412" y="202"/>
                  </a:lnTo>
                  <a:lnTo>
                    <a:pt x="412" y="180"/>
                  </a:lnTo>
                  <a:lnTo>
                    <a:pt x="410" y="158"/>
                  </a:lnTo>
                  <a:lnTo>
                    <a:pt x="402" y="139"/>
                  </a:lnTo>
                  <a:lnTo>
                    <a:pt x="394" y="139"/>
                  </a:lnTo>
                  <a:lnTo>
                    <a:pt x="394" y="158"/>
                  </a:lnTo>
                  <a:lnTo>
                    <a:pt x="394" y="180"/>
                  </a:lnTo>
                  <a:lnTo>
                    <a:pt x="394" y="202"/>
                  </a:lnTo>
                  <a:lnTo>
                    <a:pt x="394" y="221"/>
                  </a:lnTo>
                  <a:lnTo>
                    <a:pt x="373" y="221"/>
                  </a:lnTo>
                  <a:lnTo>
                    <a:pt x="350" y="221"/>
                  </a:lnTo>
                  <a:lnTo>
                    <a:pt x="329" y="221"/>
                  </a:lnTo>
                  <a:lnTo>
                    <a:pt x="308" y="221"/>
                  </a:lnTo>
                  <a:lnTo>
                    <a:pt x="285" y="221"/>
                  </a:lnTo>
                  <a:lnTo>
                    <a:pt x="264" y="221"/>
                  </a:lnTo>
                  <a:lnTo>
                    <a:pt x="243" y="219"/>
                  </a:lnTo>
                  <a:lnTo>
                    <a:pt x="223" y="215"/>
                  </a:lnTo>
                  <a:lnTo>
                    <a:pt x="221" y="186"/>
                  </a:lnTo>
                  <a:lnTo>
                    <a:pt x="218" y="155"/>
                  </a:lnTo>
                  <a:lnTo>
                    <a:pt x="214" y="123"/>
                  </a:lnTo>
                  <a:lnTo>
                    <a:pt x="210" y="98"/>
                  </a:lnTo>
                  <a:lnTo>
                    <a:pt x="604" y="123"/>
                  </a:lnTo>
                  <a:lnTo>
                    <a:pt x="911" y="131"/>
                  </a:lnTo>
                  <a:lnTo>
                    <a:pt x="1148" y="123"/>
                  </a:lnTo>
                  <a:lnTo>
                    <a:pt x="1401" y="98"/>
                  </a:lnTo>
                  <a:lnTo>
                    <a:pt x="1403" y="94"/>
                  </a:lnTo>
                  <a:lnTo>
                    <a:pt x="1401" y="88"/>
                  </a:lnTo>
                  <a:lnTo>
                    <a:pt x="1398" y="84"/>
                  </a:lnTo>
                  <a:lnTo>
                    <a:pt x="1398" y="82"/>
                  </a:lnTo>
                  <a:lnTo>
                    <a:pt x="1009" y="109"/>
                  </a:lnTo>
                  <a:lnTo>
                    <a:pt x="604" y="106"/>
                  </a:lnTo>
                  <a:lnTo>
                    <a:pt x="592" y="106"/>
                  </a:lnTo>
                  <a:lnTo>
                    <a:pt x="575" y="104"/>
                  </a:lnTo>
                  <a:lnTo>
                    <a:pt x="550" y="104"/>
                  </a:lnTo>
                  <a:lnTo>
                    <a:pt x="523" y="102"/>
                  </a:lnTo>
                  <a:lnTo>
                    <a:pt x="489" y="98"/>
                  </a:lnTo>
                  <a:lnTo>
                    <a:pt x="456" y="96"/>
                  </a:lnTo>
                  <a:lnTo>
                    <a:pt x="421" y="94"/>
                  </a:lnTo>
                  <a:lnTo>
                    <a:pt x="383" y="92"/>
                  </a:lnTo>
                  <a:lnTo>
                    <a:pt x="348" y="90"/>
                  </a:lnTo>
                  <a:lnTo>
                    <a:pt x="312" y="88"/>
                  </a:lnTo>
                  <a:lnTo>
                    <a:pt x="281" y="86"/>
                  </a:lnTo>
                  <a:lnTo>
                    <a:pt x="252" y="84"/>
                  </a:lnTo>
                  <a:lnTo>
                    <a:pt x="227" y="84"/>
                  </a:lnTo>
                  <a:lnTo>
                    <a:pt x="208" y="84"/>
                  </a:lnTo>
                  <a:lnTo>
                    <a:pt x="196" y="84"/>
                  </a:lnTo>
                  <a:lnTo>
                    <a:pt x="189" y="86"/>
                  </a:lnTo>
                  <a:lnTo>
                    <a:pt x="191" y="104"/>
                  </a:lnTo>
                  <a:lnTo>
                    <a:pt x="187" y="119"/>
                  </a:lnTo>
                  <a:lnTo>
                    <a:pt x="187" y="135"/>
                  </a:lnTo>
                  <a:lnTo>
                    <a:pt x="191" y="149"/>
                  </a:lnTo>
                  <a:lnTo>
                    <a:pt x="181" y="566"/>
                  </a:lnTo>
                  <a:lnTo>
                    <a:pt x="179" y="586"/>
                  </a:lnTo>
                  <a:lnTo>
                    <a:pt x="173" y="639"/>
                  </a:lnTo>
                  <a:lnTo>
                    <a:pt x="162" y="714"/>
                  </a:lnTo>
                  <a:lnTo>
                    <a:pt x="152" y="800"/>
                  </a:lnTo>
                  <a:lnTo>
                    <a:pt x="139" y="888"/>
                  </a:lnTo>
                  <a:lnTo>
                    <a:pt x="125" y="969"/>
                  </a:lnTo>
                  <a:lnTo>
                    <a:pt x="114" y="1031"/>
                  </a:lnTo>
                  <a:lnTo>
                    <a:pt x="104" y="1065"/>
                  </a:lnTo>
                  <a:lnTo>
                    <a:pt x="110" y="1067"/>
                  </a:lnTo>
                  <a:lnTo>
                    <a:pt x="127" y="1073"/>
                  </a:lnTo>
                  <a:lnTo>
                    <a:pt x="152" y="1078"/>
                  </a:lnTo>
                  <a:lnTo>
                    <a:pt x="183" y="1088"/>
                  </a:lnTo>
                  <a:lnTo>
                    <a:pt x="216" y="1096"/>
                  </a:lnTo>
                  <a:lnTo>
                    <a:pt x="252" y="1106"/>
                  </a:lnTo>
                  <a:lnTo>
                    <a:pt x="283" y="1112"/>
                  </a:lnTo>
                  <a:lnTo>
                    <a:pt x="310" y="1118"/>
                  </a:lnTo>
                  <a:lnTo>
                    <a:pt x="298" y="1137"/>
                  </a:lnTo>
                  <a:lnTo>
                    <a:pt x="283" y="1157"/>
                  </a:lnTo>
                  <a:lnTo>
                    <a:pt x="271" y="1178"/>
                  </a:lnTo>
                  <a:lnTo>
                    <a:pt x="262" y="1202"/>
                  </a:lnTo>
                  <a:lnTo>
                    <a:pt x="0" y="1145"/>
                  </a:lnTo>
                  <a:lnTo>
                    <a:pt x="66" y="504"/>
                  </a:lnTo>
                  <a:lnTo>
                    <a:pt x="64" y="117"/>
                  </a:lnTo>
                  <a:lnTo>
                    <a:pt x="54" y="13"/>
                  </a:lnTo>
                  <a:lnTo>
                    <a:pt x="638" y="49"/>
                  </a:lnTo>
                  <a:lnTo>
                    <a:pt x="1007" y="49"/>
                  </a:lnTo>
                  <a:lnTo>
                    <a:pt x="1284" y="29"/>
                  </a:lnTo>
                  <a:lnTo>
                    <a:pt x="1294" y="27"/>
                  </a:lnTo>
                  <a:lnTo>
                    <a:pt x="1321" y="25"/>
                  </a:lnTo>
                  <a:lnTo>
                    <a:pt x="1361" y="19"/>
                  </a:lnTo>
                  <a:lnTo>
                    <a:pt x="1407" y="13"/>
                  </a:lnTo>
                  <a:lnTo>
                    <a:pt x="1453" y="9"/>
                  </a:lnTo>
                  <a:lnTo>
                    <a:pt x="1494" y="4"/>
                  </a:lnTo>
                  <a:lnTo>
                    <a:pt x="1524" y="2"/>
                  </a:lnTo>
                  <a:lnTo>
                    <a:pt x="1536" y="0"/>
                  </a:lnTo>
                  <a:lnTo>
                    <a:pt x="1476" y="311"/>
                  </a:lnTo>
                  <a:close/>
                </a:path>
              </a:pathLst>
            </a:custGeom>
            <a:solidFill>
              <a:srgbClr val="FFFF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1366" y="440"/>
              <a:ext cx="320" cy="514"/>
            </a:xfrm>
            <a:custGeom>
              <a:avLst/>
              <a:gdLst>
                <a:gd name="T0" fmla="*/ 564 w 258"/>
                <a:gd name="T1" fmla="*/ 39 h 423"/>
                <a:gd name="T2" fmla="*/ 571 w 258"/>
                <a:gd name="T3" fmla="*/ 102 h 423"/>
                <a:gd name="T4" fmla="*/ 548 w 258"/>
                <a:gd name="T5" fmla="*/ 143 h 423"/>
                <a:gd name="T6" fmla="*/ 562 w 258"/>
                <a:gd name="T7" fmla="*/ 180 h 423"/>
                <a:gd name="T8" fmla="*/ 610 w 258"/>
                <a:gd name="T9" fmla="*/ 255 h 423"/>
                <a:gd name="T10" fmla="*/ 582 w 258"/>
                <a:gd name="T11" fmla="*/ 406 h 423"/>
                <a:gd name="T12" fmla="*/ 523 w 258"/>
                <a:gd name="T13" fmla="*/ 495 h 423"/>
                <a:gd name="T14" fmla="*/ 479 w 258"/>
                <a:gd name="T15" fmla="*/ 535 h 423"/>
                <a:gd name="T16" fmla="*/ 420 w 258"/>
                <a:gd name="T17" fmla="*/ 557 h 423"/>
                <a:gd name="T18" fmla="*/ 327 w 258"/>
                <a:gd name="T19" fmla="*/ 569 h 423"/>
                <a:gd name="T20" fmla="*/ 269 w 258"/>
                <a:gd name="T21" fmla="*/ 589 h 423"/>
                <a:gd name="T22" fmla="*/ 287 w 258"/>
                <a:gd name="T23" fmla="*/ 598 h 423"/>
                <a:gd name="T24" fmla="*/ 383 w 258"/>
                <a:gd name="T25" fmla="*/ 625 h 423"/>
                <a:gd name="T26" fmla="*/ 388 w 258"/>
                <a:gd name="T27" fmla="*/ 727 h 423"/>
                <a:gd name="T28" fmla="*/ 434 w 258"/>
                <a:gd name="T29" fmla="*/ 803 h 423"/>
                <a:gd name="T30" fmla="*/ 434 w 258"/>
                <a:gd name="T31" fmla="*/ 734 h 423"/>
                <a:gd name="T32" fmla="*/ 434 w 258"/>
                <a:gd name="T33" fmla="*/ 625 h 423"/>
                <a:gd name="T34" fmla="*/ 506 w 258"/>
                <a:gd name="T35" fmla="*/ 730 h 423"/>
                <a:gd name="T36" fmla="*/ 501 w 258"/>
                <a:gd name="T37" fmla="*/ 881 h 423"/>
                <a:gd name="T38" fmla="*/ 460 w 258"/>
                <a:gd name="T39" fmla="*/ 902 h 423"/>
                <a:gd name="T40" fmla="*/ 411 w 258"/>
                <a:gd name="T41" fmla="*/ 915 h 423"/>
                <a:gd name="T42" fmla="*/ 356 w 258"/>
                <a:gd name="T43" fmla="*/ 922 h 423"/>
                <a:gd name="T44" fmla="*/ 301 w 258"/>
                <a:gd name="T45" fmla="*/ 919 h 423"/>
                <a:gd name="T46" fmla="*/ 260 w 258"/>
                <a:gd name="T47" fmla="*/ 837 h 423"/>
                <a:gd name="T48" fmla="*/ 228 w 258"/>
                <a:gd name="T49" fmla="*/ 749 h 423"/>
                <a:gd name="T50" fmla="*/ 187 w 258"/>
                <a:gd name="T51" fmla="*/ 671 h 423"/>
                <a:gd name="T52" fmla="*/ 122 w 258"/>
                <a:gd name="T53" fmla="*/ 606 h 423"/>
                <a:gd name="T54" fmla="*/ 114 w 258"/>
                <a:gd name="T55" fmla="*/ 529 h 423"/>
                <a:gd name="T56" fmla="*/ 148 w 258"/>
                <a:gd name="T57" fmla="*/ 453 h 423"/>
                <a:gd name="T58" fmla="*/ 151 w 258"/>
                <a:gd name="T59" fmla="*/ 386 h 423"/>
                <a:gd name="T60" fmla="*/ 114 w 258"/>
                <a:gd name="T61" fmla="*/ 343 h 423"/>
                <a:gd name="T62" fmla="*/ 56 w 258"/>
                <a:gd name="T63" fmla="*/ 311 h 423"/>
                <a:gd name="T64" fmla="*/ 0 w 258"/>
                <a:gd name="T65" fmla="*/ 276 h 423"/>
                <a:gd name="T66" fmla="*/ 19 w 258"/>
                <a:gd name="T67" fmla="*/ 226 h 423"/>
                <a:gd name="T68" fmla="*/ 63 w 258"/>
                <a:gd name="T69" fmla="*/ 190 h 423"/>
                <a:gd name="T70" fmla="*/ 114 w 258"/>
                <a:gd name="T71" fmla="*/ 149 h 423"/>
                <a:gd name="T72" fmla="*/ 148 w 258"/>
                <a:gd name="T73" fmla="*/ 98 h 423"/>
                <a:gd name="T74" fmla="*/ 232 w 258"/>
                <a:gd name="T75" fmla="*/ 22 h 423"/>
                <a:gd name="T76" fmla="*/ 325 w 258"/>
                <a:gd name="T77" fmla="*/ 18 h 423"/>
                <a:gd name="T78" fmla="*/ 423 w 258"/>
                <a:gd name="T79" fmla="*/ 2 h 423"/>
                <a:gd name="T80" fmla="*/ 518 w 258"/>
                <a:gd name="T81" fmla="*/ 0 h 42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8"/>
                <a:gd name="T124" fmla="*/ 0 h 423"/>
                <a:gd name="T125" fmla="*/ 258 w 258"/>
                <a:gd name="T126" fmla="*/ 423 h 42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8" h="423">
                  <a:moveTo>
                    <a:pt x="237" y="4"/>
                  </a:moveTo>
                  <a:lnTo>
                    <a:pt x="239" y="17"/>
                  </a:lnTo>
                  <a:lnTo>
                    <a:pt x="244" y="33"/>
                  </a:lnTo>
                  <a:lnTo>
                    <a:pt x="241" y="47"/>
                  </a:lnTo>
                  <a:lnTo>
                    <a:pt x="231" y="57"/>
                  </a:lnTo>
                  <a:lnTo>
                    <a:pt x="231" y="66"/>
                  </a:lnTo>
                  <a:lnTo>
                    <a:pt x="233" y="76"/>
                  </a:lnTo>
                  <a:lnTo>
                    <a:pt x="237" y="82"/>
                  </a:lnTo>
                  <a:lnTo>
                    <a:pt x="248" y="86"/>
                  </a:lnTo>
                  <a:lnTo>
                    <a:pt x="258" y="117"/>
                  </a:lnTo>
                  <a:lnTo>
                    <a:pt x="256" y="153"/>
                  </a:lnTo>
                  <a:lnTo>
                    <a:pt x="246" y="186"/>
                  </a:lnTo>
                  <a:lnTo>
                    <a:pt x="231" y="216"/>
                  </a:lnTo>
                  <a:lnTo>
                    <a:pt x="221" y="227"/>
                  </a:lnTo>
                  <a:lnTo>
                    <a:pt x="210" y="237"/>
                  </a:lnTo>
                  <a:lnTo>
                    <a:pt x="202" y="245"/>
                  </a:lnTo>
                  <a:lnTo>
                    <a:pt x="189" y="251"/>
                  </a:lnTo>
                  <a:lnTo>
                    <a:pt x="177" y="255"/>
                  </a:lnTo>
                  <a:lnTo>
                    <a:pt x="160" y="257"/>
                  </a:lnTo>
                  <a:lnTo>
                    <a:pt x="139" y="261"/>
                  </a:lnTo>
                  <a:lnTo>
                    <a:pt x="114" y="263"/>
                  </a:lnTo>
                  <a:lnTo>
                    <a:pt x="114" y="270"/>
                  </a:lnTo>
                  <a:lnTo>
                    <a:pt x="116" y="272"/>
                  </a:lnTo>
                  <a:lnTo>
                    <a:pt x="121" y="274"/>
                  </a:lnTo>
                  <a:lnTo>
                    <a:pt x="127" y="278"/>
                  </a:lnTo>
                  <a:lnTo>
                    <a:pt x="162" y="286"/>
                  </a:lnTo>
                  <a:lnTo>
                    <a:pt x="162" y="310"/>
                  </a:lnTo>
                  <a:lnTo>
                    <a:pt x="164" y="333"/>
                  </a:lnTo>
                  <a:lnTo>
                    <a:pt x="173" y="353"/>
                  </a:lnTo>
                  <a:lnTo>
                    <a:pt x="183" y="369"/>
                  </a:lnTo>
                  <a:lnTo>
                    <a:pt x="185" y="359"/>
                  </a:lnTo>
                  <a:lnTo>
                    <a:pt x="183" y="337"/>
                  </a:lnTo>
                  <a:lnTo>
                    <a:pt x="181" y="310"/>
                  </a:lnTo>
                  <a:lnTo>
                    <a:pt x="183" y="286"/>
                  </a:lnTo>
                  <a:lnTo>
                    <a:pt x="202" y="308"/>
                  </a:lnTo>
                  <a:lnTo>
                    <a:pt x="214" y="335"/>
                  </a:lnTo>
                  <a:lnTo>
                    <a:pt x="219" y="369"/>
                  </a:lnTo>
                  <a:lnTo>
                    <a:pt x="212" y="404"/>
                  </a:lnTo>
                  <a:lnTo>
                    <a:pt x="202" y="410"/>
                  </a:lnTo>
                  <a:lnTo>
                    <a:pt x="194" y="414"/>
                  </a:lnTo>
                  <a:lnTo>
                    <a:pt x="183" y="418"/>
                  </a:lnTo>
                  <a:lnTo>
                    <a:pt x="173" y="420"/>
                  </a:lnTo>
                  <a:lnTo>
                    <a:pt x="160" y="421"/>
                  </a:lnTo>
                  <a:lnTo>
                    <a:pt x="150" y="423"/>
                  </a:lnTo>
                  <a:lnTo>
                    <a:pt x="139" y="423"/>
                  </a:lnTo>
                  <a:lnTo>
                    <a:pt x="127" y="421"/>
                  </a:lnTo>
                  <a:lnTo>
                    <a:pt x="116" y="404"/>
                  </a:lnTo>
                  <a:lnTo>
                    <a:pt x="110" y="384"/>
                  </a:lnTo>
                  <a:lnTo>
                    <a:pt x="104" y="365"/>
                  </a:lnTo>
                  <a:lnTo>
                    <a:pt x="96" y="343"/>
                  </a:lnTo>
                  <a:lnTo>
                    <a:pt x="89" y="325"/>
                  </a:lnTo>
                  <a:lnTo>
                    <a:pt x="79" y="308"/>
                  </a:lnTo>
                  <a:lnTo>
                    <a:pt x="68" y="292"/>
                  </a:lnTo>
                  <a:lnTo>
                    <a:pt x="52" y="278"/>
                  </a:lnTo>
                  <a:lnTo>
                    <a:pt x="52" y="259"/>
                  </a:lnTo>
                  <a:lnTo>
                    <a:pt x="48" y="243"/>
                  </a:lnTo>
                  <a:lnTo>
                    <a:pt x="45" y="225"/>
                  </a:lnTo>
                  <a:lnTo>
                    <a:pt x="62" y="208"/>
                  </a:lnTo>
                  <a:lnTo>
                    <a:pt x="66" y="194"/>
                  </a:lnTo>
                  <a:lnTo>
                    <a:pt x="64" y="178"/>
                  </a:lnTo>
                  <a:lnTo>
                    <a:pt x="58" y="166"/>
                  </a:lnTo>
                  <a:lnTo>
                    <a:pt x="48" y="157"/>
                  </a:lnTo>
                  <a:lnTo>
                    <a:pt x="37" y="145"/>
                  </a:lnTo>
                  <a:lnTo>
                    <a:pt x="23" y="143"/>
                  </a:lnTo>
                  <a:lnTo>
                    <a:pt x="10" y="139"/>
                  </a:lnTo>
                  <a:lnTo>
                    <a:pt x="0" y="127"/>
                  </a:lnTo>
                  <a:lnTo>
                    <a:pt x="2" y="115"/>
                  </a:lnTo>
                  <a:lnTo>
                    <a:pt x="8" y="104"/>
                  </a:lnTo>
                  <a:lnTo>
                    <a:pt x="16" y="96"/>
                  </a:lnTo>
                  <a:lnTo>
                    <a:pt x="27" y="86"/>
                  </a:lnTo>
                  <a:lnTo>
                    <a:pt x="37" y="76"/>
                  </a:lnTo>
                  <a:lnTo>
                    <a:pt x="48" y="68"/>
                  </a:lnTo>
                  <a:lnTo>
                    <a:pt x="56" y="57"/>
                  </a:lnTo>
                  <a:lnTo>
                    <a:pt x="62" y="45"/>
                  </a:lnTo>
                  <a:lnTo>
                    <a:pt x="77" y="4"/>
                  </a:lnTo>
                  <a:lnTo>
                    <a:pt x="98" y="10"/>
                  </a:lnTo>
                  <a:lnTo>
                    <a:pt x="116" y="10"/>
                  </a:lnTo>
                  <a:lnTo>
                    <a:pt x="137" y="8"/>
                  </a:lnTo>
                  <a:lnTo>
                    <a:pt x="158" y="4"/>
                  </a:lnTo>
                  <a:lnTo>
                    <a:pt x="179" y="2"/>
                  </a:lnTo>
                  <a:lnTo>
                    <a:pt x="198" y="0"/>
                  </a:lnTo>
                  <a:lnTo>
                    <a:pt x="219" y="0"/>
                  </a:lnTo>
                  <a:lnTo>
                    <a:pt x="237" y="4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516" y="530"/>
              <a:ext cx="67" cy="25"/>
            </a:xfrm>
            <a:custGeom>
              <a:avLst/>
              <a:gdLst>
                <a:gd name="T0" fmla="*/ 128 w 54"/>
                <a:gd name="T1" fmla="*/ 0 h 20"/>
                <a:gd name="T2" fmla="*/ 128 w 54"/>
                <a:gd name="T3" fmla="*/ 20 h 20"/>
                <a:gd name="T4" fmla="*/ 107 w 54"/>
                <a:gd name="T5" fmla="*/ 30 h 20"/>
                <a:gd name="T6" fmla="*/ 88 w 54"/>
                <a:gd name="T7" fmla="*/ 32 h 20"/>
                <a:gd name="T8" fmla="*/ 72 w 54"/>
                <a:gd name="T9" fmla="*/ 49 h 20"/>
                <a:gd name="T10" fmla="*/ 52 w 54"/>
                <a:gd name="T11" fmla="*/ 49 h 20"/>
                <a:gd name="T12" fmla="*/ 32 w 54"/>
                <a:gd name="T13" fmla="*/ 49 h 20"/>
                <a:gd name="T14" fmla="*/ 14 w 54"/>
                <a:gd name="T15" fmla="*/ 45 h 20"/>
                <a:gd name="T16" fmla="*/ 0 w 54"/>
                <a:gd name="T17" fmla="*/ 32 h 20"/>
                <a:gd name="T18" fmla="*/ 19 w 54"/>
                <a:gd name="T19" fmla="*/ 9 h 20"/>
                <a:gd name="T20" fmla="*/ 52 w 54"/>
                <a:gd name="T21" fmla="*/ 0 h 20"/>
                <a:gd name="T22" fmla="*/ 92 w 54"/>
                <a:gd name="T23" fmla="*/ 0 h 20"/>
                <a:gd name="T24" fmla="*/ 128 w 54"/>
                <a:gd name="T25" fmla="*/ 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"/>
                <a:gd name="T40" fmla="*/ 0 h 20"/>
                <a:gd name="T41" fmla="*/ 54 w 54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" h="20">
                  <a:moveTo>
                    <a:pt x="54" y="0"/>
                  </a:moveTo>
                  <a:lnTo>
                    <a:pt x="54" y="8"/>
                  </a:lnTo>
                  <a:lnTo>
                    <a:pt x="45" y="12"/>
                  </a:lnTo>
                  <a:lnTo>
                    <a:pt x="37" y="14"/>
                  </a:lnTo>
                  <a:lnTo>
                    <a:pt x="31" y="20"/>
                  </a:lnTo>
                  <a:lnTo>
                    <a:pt x="22" y="20"/>
                  </a:lnTo>
                  <a:lnTo>
                    <a:pt x="14" y="20"/>
                  </a:lnTo>
                  <a:lnTo>
                    <a:pt x="6" y="18"/>
                  </a:lnTo>
                  <a:lnTo>
                    <a:pt x="0" y="14"/>
                  </a:lnTo>
                  <a:lnTo>
                    <a:pt x="8" y="4"/>
                  </a:lnTo>
                  <a:lnTo>
                    <a:pt x="22" y="0"/>
                  </a:lnTo>
                  <a:lnTo>
                    <a:pt x="39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1621" y="526"/>
              <a:ext cx="26" cy="113"/>
            </a:xfrm>
            <a:custGeom>
              <a:avLst/>
              <a:gdLst>
                <a:gd name="T0" fmla="*/ 50 w 21"/>
                <a:gd name="T1" fmla="*/ 193 h 93"/>
                <a:gd name="T2" fmla="*/ 46 w 21"/>
                <a:gd name="T3" fmla="*/ 202 h 93"/>
                <a:gd name="T4" fmla="*/ 31 w 21"/>
                <a:gd name="T5" fmla="*/ 202 h 93"/>
                <a:gd name="T6" fmla="*/ 14 w 21"/>
                <a:gd name="T7" fmla="*/ 199 h 93"/>
                <a:gd name="T8" fmla="*/ 0 w 21"/>
                <a:gd name="T9" fmla="*/ 191 h 93"/>
                <a:gd name="T10" fmla="*/ 0 w 21"/>
                <a:gd name="T11" fmla="*/ 139 h 93"/>
                <a:gd name="T12" fmla="*/ 0 w 21"/>
                <a:gd name="T13" fmla="*/ 89 h 93"/>
                <a:gd name="T14" fmla="*/ 2 w 21"/>
                <a:gd name="T15" fmla="*/ 40 h 93"/>
                <a:gd name="T16" fmla="*/ 31 w 21"/>
                <a:gd name="T17" fmla="*/ 0 h 93"/>
                <a:gd name="T18" fmla="*/ 37 w 21"/>
                <a:gd name="T19" fmla="*/ 49 h 93"/>
                <a:gd name="T20" fmla="*/ 37 w 21"/>
                <a:gd name="T21" fmla="*/ 95 h 93"/>
                <a:gd name="T22" fmla="*/ 37 w 21"/>
                <a:gd name="T23" fmla="*/ 145 h 93"/>
                <a:gd name="T24" fmla="*/ 50 w 21"/>
                <a:gd name="T25" fmla="*/ 193 h 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"/>
                <a:gd name="T40" fmla="*/ 0 h 93"/>
                <a:gd name="T41" fmla="*/ 21 w 21"/>
                <a:gd name="T42" fmla="*/ 93 h 9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" h="93">
                  <a:moveTo>
                    <a:pt x="21" y="89"/>
                  </a:moveTo>
                  <a:lnTo>
                    <a:pt x="19" y="93"/>
                  </a:lnTo>
                  <a:lnTo>
                    <a:pt x="13" y="93"/>
                  </a:lnTo>
                  <a:lnTo>
                    <a:pt x="6" y="91"/>
                  </a:lnTo>
                  <a:lnTo>
                    <a:pt x="0" y="87"/>
                  </a:lnTo>
                  <a:lnTo>
                    <a:pt x="0" y="63"/>
                  </a:lnTo>
                  <a:lnTo>
                    <a:pt x="0" y="40"/>
                  </a:lnTo>
                  <a:lnTo>
                    <a:pt x="2" y="18"/>
                  </a:lnTo>
                  <a:lnTo>
                    <a:pt x="13" y="0"/>
                  </a:lnTo>
                  <a:lnTo>
                    <a:pt x="15" y="22"/>
                  </a:lnTo>
                  <a:lnTo>
                    <a:pt x="15" y="44"/>
                  </a:lnTo>
                  <a:lnTo>
                    <a:pt x="15" y="67"/>
                  </a:lnTo>
                  <a:lnTo>
                    <a:pt x="21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4808" y="540"/>
              <a:ext cx="29" cy="124"/>
            </a:xfrm>
            <a:custGeom>
              <a:avLst/>
              <a:gdLst>
                <a:gd name="T0" fmla="*/ 53 w 23"/>
                <a:gd name="T1" fmla="*/ 13 h 102"/>
                <a:gd name="T2" fmla="*/ 59 w 23"/>
                <a:gd name="T3" fmla="*/ 61 h 102"/>
                <a:gd name="T4" fmla="*/ 48 w 23"/>
                <a:gd name="T5" fmla="*/ 108 h 102"/>
                <a:gd name="T6" fmla="*/ 37 w 23"/>
                <a:gd name="T7" fmla="*/ 159 h 102"/>
                <a:gd name="T8" fmla="*/ 30 w 23"/>
                <a:gd name="T9" fmla="*/ 214 h 102"/>
                <a:gd name="T10" fmla="*/ 25 w 23"/>
                <a:gd name="T11" fmla="*/ 214 h 102"/>
                <a:gd name="T12" fmla="*/ 20 w 23"/>
                <a:gd name="T13" fmla="*/ 219 h 102"/>
                <a:gd name="T14" fmla="*/ 16 w 23"/>
                <a:gd name="T15" fmla="*/ 224 h 102"/>
                <a:gd name="T16" fmla="*/ 16 w 23"/>
                <a:gd name="T17" fmla="*/ 224 h 102"/>
                <a:gd name="T18" fmla="*/ 0 w 23"/>
                <a:gd name="T19" fmla="*/ 184 h 102"/>
                <a:gd name="T20" fmla="*/ 0 w 23"/>
                <a:gd name="T21" fmla="*/ 119 h 102"/>
                <a:gd name="T22" fmla="*/ 16 w 23"/>
                <a:gd name="T23" fmla="*/ 49 h 102"/>
                <a:gd name="T24" fmla="*/ 37 w 23"/>
                <a:gd name="T25" fmla="*/ 0 h 102"/>
                <a:gd name="T26" fmla="*/ 53 w 23"/>
                <a:gd name="T27" fmla="*/ 13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"/>
                <a:gd name="T43" fmla="*/ 0 h 102"/>
                <a:gd name="T44" fmla="*/ 23 w 23"/>
                <a:gd name="T45" fmla="*/ 102 h 10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" h="102">
                  <a:moveTo>
                    <a:pt x="21" y="6"/>
                  </a:moveTo>
                  <a:lnTo>
                    <a:pt x="23" y="28"/>
                  </a:lnTo>
                  <a:lnTo>
                    <a:pt x="19" y="49"/>
                  </a:lnTo>
                  <a:lnTo>
                    <a:pt x="14" y="73"/>
                  </a:lnTo>
                  <a:lnTo>
                    <a:pt x="12" y="98"/>
                  </a:lnTo>
                  <a:lnTo>
                    <a:pt x="10" y="98"/>
                  </a:lnTo>
                  <a:lnTo>
                    <a:pt x="8" y="100"/>
                  </a:lnTo>
                  <a:lnTo>
                    <a:pt x="6" y="102"/>
                  </a:lnTo>
                  <a:lnTo>
                    <a:pt x="0" y="84"/>
                  </a:lnTo>
                  <a:lnTo>
                    <a:pt x="0" y="55"/>
                  </a:lnTo>
                  <a:lnTo>
                    <a:pt x="6" y="22"/>
                  </a:lnTo>
                  <a:lnTo>
                    <a:pt x="14" y="0"/>
                  </a:lnTo>
                  <a:lnTo>
                    <a:pt x="2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9" name="Freeform 16"/>
            <p:cNvSpPr>
              <a:spLocks/>
            </p:cNvSpPr>
            <p:nvPr/>
          </p:nvSpPr>
          <p:spPr bwMode="auto">
            <a:xfrm>
              <a:off x="3578" y="580"/>
              <a:ext cx="96" cy="22"/>
            </a:xfrm>
            <a:custGeom>
              <a:avLst/>
              <a:gdLst>
                <a:gd name="T0" fmla="*/ 178 w 78"/>
                <a:gd name="T1" fmla="*/ 27 h 18"/>
                <a:gd name="T2" fmla="*/ 149 w 78"/>
                <a:gd name="T3" fmla="*/ 40 h 18"/>
                <a:gd name="T4" fmla="*/ 116 w 78"/>
                <a:gd name="T5" fmla="*/ 40 h 18"/>
                <a:gd name="T6" fmla="*/ 81 w 78"/>
                <a:gd name="T7" fmla="*/ 40 h 18"/>
                <a:gd name="T8" fmla="*/ 48 w 78"/>
                <a:gd name="T9" fmla="*/ 40 h 18"/>
                <a:gd name="T10" fmla="*/ 42 w 78"/>
                <a:gd name="T11" fmla="*/ 32 h 18"/>
                <a:gd name="T12" fmla="*/ 39 w 78"/>
                <a:gd name="T13" fmla="*/ 27 h 18"/>
                <a:gd name="T14" fmla="*/ 31 w 78"/>
                <a:gd name="T15" fmla="*/ 27 h 18"/>
                <a:gd name="T16" fmla="*/ 21 w 78"/>
                <a:gd name="T17" fmla="*/ 27 h 18"/>
                <a:gd name="T18" fmla="*/ 0 w 78"/>
                <a:gd name="T19" fmla="*/ 27 h 18"/>
                <a:gd name="T20" fmla="*/ 0 w 78"/>
                <a:gd name="T21" fmla="*/ 9 h 18"/>
                <a:gd name="T22" fmla="*/ 21 w 78"/>
                <a:gd name="T23" fmla="*/ 2 h 18"/>
                <a:gd name="T24" fmla="*/ 42 w 78"/>
                <a:gd name="T25" fmla="*/ 2 h 18"/>
                <a:gd name="T26" fmla="*/ 70 w 78"/>
                <a:gd name="T27" fmla="*/ 0 h 18"/>
                <a:gd name="T28" fmla="*/ 87 w 78"/>
                <a:gd name="T29" fmla="*/ 0 h 18"/>
                <a:gd name="T30" fmla="*/ 111 w 78"/>
                <a:gd name="T31" fmla="*/ 0 h 18"/>
                <a:gd name="T32" fmla="*/ 137 w 78"/>
                <a:gd name="T33" fmla="*/ 0 h 18"/>
                <a:gd name="T34" fmla="*/ 153 w 78"/>
                <a:gd name="T35" fmla="*/ 0 h 18"/>
                <a:gd name="T36" fmla="*/ 171 w 78"/>
                <a:gd name="T37" fmla="*/ 0 h 18"/>
                <a:gd name="T38" fmla="*/ 171 w 78"/>
                <a:gd name="T39" fmla="*/ 9 h 18"/>
                <a:gd name="T40" fmla="*/ 178 w 78"/>
                <a:gd name="T41" fmla="*/ 13 h 18"/>
                <a:gd name="T42" fmla="*/ 178 w 78"/>
                <a:gd name="T43" fmla="*/ 22 h 18"/>
                <a:gd name="T44" fmla="*/ 178 w 78"/>
                <a:gd name="T45" fmla="*/ 27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8"/>
                <a:gd name="T70" fmla="*/ 0 h 18"/>
                <a:gd name="T71" fmla="*/ 78 w 78"/>
                <a:gd name="T72" fmla="*/ 18 h 1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8" h="18">
                  <a:moveTo>
                    <a:pt x="78" y="12"/>
                  </a:moveTo>
                  <a:lnTo>
                    <a:pt x="65" y="18"/>
                  </a:lnTo>
                  <a:lnTo>
                    <a:pt x="50" y="18"/>
                  </a:lnTo>
                  <a:lnTo>
                    <a:pt x="36" y="18"/>
                  </a:lnTo>
                  <a:lnTo>
                    <a:pt x="21" y="18"/>
                  </a:lnTo>
                  <a:lnTo>
                    <a:pt x="19" y="14"/>
                  </a:lnTo>
                  <a:lnTo>
                    <a:pt x="17" y="12"/>
                  </a:lnTo>
                  <a:lnTo>
                    <a:pt x="13" y="12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4"/>
                  </a:lnTo>
                  <a:lnTo>
                    <a:pt x="9" y="2"/>
                  </a:lnTo>
                  <a:lnTo>
                    <a:pt x="19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7" y="0"/>
                  </a:lnTo>
                  <a:lnTo>
                    <a:pt x="75" y="0"/>
                  </a:lnTo>
                  <a:lnTo>
                    <a:pt x="75" y="4"/>
                  </a:lnTo>
                  <a:lnTo>
                    <a:pt x="78" y="6"/>
                  </a:lnTo>
                  <a:lnTo>
                    <a:pt x="78" y="10"/>
                  </a:lnTo>
                  <a:lnTo>
                    <a:pt x="7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4870" y="579"/>
              <a:ext cx="114" cy="23"/>
            </a:xfrm>
            <a:custGeom>
              <a:avLst/>
              <a:gdLst>
                <a:gd name="T0" fmla="*/ 217 w 92"/>
                <a:gd name="T1" fmla="*/ 1 h 19"/>
                <a:gd name="T2" fmla="*/ 217 w 92"/>
                <a:gd name="T3" fmla="*/ 19 h 19"/>
                <a:gd name="T4" fmla="*/ 191 w 92"/>
                <a:gd name="T5" fmla="*/ 23 h 19"/>
                <a:gd name="T6" fmla="*/ 165 w 92"/>
                <a:gd name="T7" fmla="*/ 28 h 19"/>
                <a:gd name="T8" fmla="*/ 136 w 92"/>
                <a:gd name="T9" fmla="*/ 36 h 19"/>
                <a:gd name="T10" fmla="*/ 109 w 92"/>
                <a:gd name="T11" fmla="*/ 36 h 19"/>
                <a:gd name="T12" fmla="*/ 78 w 92"/>
                <a:gd name="T13" fmla="*/ 41 h 19"/>
                <a:gd name="T14" fmla="*/ 56 w 92"/>
                <a:gd name="T15" fmla="*/ 41 h 19"/>
                <a:gd name="T16" fmla="*/ 24 w 92"/>
                <a:gd name="T17" fmla="*/ 36 h 19"/>
                <a:gd name="T18" fmla="*/ 0 w 92"/>
                <a:gd name="T19" fmla="*/ 28 h 19"/>
                <a:gd name="T20" fmla="*/ 19 w 92"/>
                <a:gd name="T21" fmla="*/ 19 h 19"/>
                <a:gd name="T22" fmla="*/ 40 w 92"/>
                <a:gd name="T23" fmla="*/ 10 h 19"/>
                <a:gd name="T24" fmla="*/ 63 w 92"/>
                <a:gd name="T25" fmla="*/ 7 h 19"/>
                <a:gd name="T26" fmla="*/ 88 w 92"/>
                <a:gd name="T27" fmla="*/ 1 h 19"/>
                <a:gd name="T28" fmla="*/ 121 w 92"/>
                <a:gd name="T29" fmla="*/ 7 h 19"/>
                <a:gd name="T30" fmla="*/ 154 w 92"/>
                <a:gd name="T31" fmla="*/ 1 h 19"/>
                <a:gd name="T32" fmla="*/ 181 w 92"/>
                <a:gd name="T33" fmla="*/ 0 h 19"/>
                <a:gd name="T34" fmla="*/ 217 w 92"/>
                <a:gd name="T35" fmla="*/ 1 h 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2"/>
                <a:gd name="T55" fmla="*/ 0 h 19"/>
                <a:gd name="T56" fmla="*/ 92 w 92"/>
                <a:gd name="T57" fmla="*/ 19 h 1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2" h="19">
                  <a:moveTo>
                    <a:pt x="92" y="1"/>
                  </a:moveTo>
                  <a:lnTo>
                    <a:pt x="92" y="9"/>
                  </a:lnTo>
                  <a:lnTo>
                    <a:pt x="81" y="11"/>
                  </a:lnTo>
                  <a:lnTo>
                    <a:pt x="69" y="13"/>
                  </a:lnTo>
                  <a:lnTo>
                    <a:pt x="58" y="17"/>
                  </a:lnTo>
                  <a:lnTo>
                    <a:pt x="46" y="17"/>
                  </a:lnTo>
                  <a:lnTo>
                    <a:pt x="33" y="19"/>
                  </a:lnTo>
                  <a:lnTo>
                    <a:pt x="23" y="19"/>
                  </a:lnTo>
                  <a:lnTo>
                    <a:pt x="10" y="17"/>
                  </a:lnTo>
                  <a:lnTo>
                    <a:pt x="0" y="13"/>
                  </a:lnTo>
                  <a:lnTo>
                    <a:pt x="8" y="9"/>
                  </a:lnTo>
                  <a:lnTo>
                    <a:pt x="17" y="5"/>
                  </a:lnTo>
                  <a:lnTo>
                    <a:pt x="27" y="3"/>
                  </a:lnTo>
                  <a:lnTo>
                    <a:pt x="37" y="1"/>
                  </a:lnTo>
                  <a:lnTo>
                    <a:pt x="52" y="3"/>
                  </a:lnTo>
                  <a:lnTo>
                    <a:pt x="65" y="1"/>
                  </a:lnTo>
                  <a:lnTo>
                    <a:pt x="77" y="0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>
              <a:off x="4556" y="585"/>
              <a:ext cx="195" cy="32"/>
            </a:xfrm>
            <a:custGeom>
              <a:avLst/>
              <a:gdLst>
                <a:gd name="T0" fmla="*/ 367 w 158"/>
                <a:gd name="T1" fmla="*/ 38 h 26"/>
                <a:gd name="T2" fmla="*/ 323 w 158"/>
                <a:gd name="T3" fmla="*/ 41 h 26"/>
                <a:gd name="T4" fmla="*/ 274 w 158"/>
                <a:gd name="T5" fmla="*/ 47 h 26"/>
                <a:gd name="T6" fmla="*/ 227 w 158"/>
                <a:gd name="T7" fmla="*/ 50 h 26"/>
                <a:gd name="T8" fmla="*/ 184 w 158"/>
                <a:gd name="T9" fmla="*/ 57 h 26"/>
                <a:gd name="T10" fmla="*/ 136 w 158"/>
                <a:gd name="T11" fmla="*/ 59 h 26"/>
                <a:gd name="T12" fmla="*/ 86 w 158"/>
                <a:gd name="T13" fmla="*/ 59 h 26"/>
                <a:gd name="T14" fmla="*/ 41 w 158"/>
                <a:gd name="T15" fmla="*/ 57 h 26"/>
                <a:gd name="T16" fmla="*/ 0 w 158"/>
                <a:gd name="T17" fmla="*/ 50 h 26"/>
                <a:gd name="T18" fmla="*/ 0 w 158"/>
                <a:gd name="T19" fmla="*/ 32 h 26"/>
                <a:gd name="T20" fmla="*/ 41 w 158"/>
                <a:gd name="T21" fmla="*/ 22 h 26"/>
                <a:gd name="T22" fmla="*/ 86 w 158"/>
                <a:gd name="T23" fmla="*/ 18 h 26"/>
                <a:gd name="T24" fmla="*/ 130 w 158"/>
                <a:gd name="T25" fmla="*/ 18 h 26"/>
                <a:gd name="T26" fmla="*/ 175 w 158"/>
                <a:gd name="T27" fmla="*/ 14 h 26"/>
                <a:gd name="T28" fmla="*/ 216 w 158"/>
                <a:gd name="T29" fmla="*/ 14 h 26"/>
                <a:gd name="T30" fmla="*/ 259 w 158"/>
                <a:gd name="T31" fmla="*/ 9 h 26"/>
                <a:gd name="T32" fmla="*/ 305 w 158"/>
                <a:gd name="T33" fmla="*/ 2 h 26"/>
                <a:gd name="T34" fmla="*/ 347 w 158"/>
                <a:gd name="T35" fmla="*/ 0 h 26"/>
                <a:gd name="T36" fmla="*/ 347 w 158"/>
                <a:gd name="T37" fmla="*/ 14 h 26"/>
                <a:gd name="T38" fmla="*/ 353 w 158"/>
                <a:gd name="T39" fmla="*/ 22 h 26"/>
                <a:gd name="T40" fmla="*/ 357 w 158"/>
                <a:gd name="T41" fmla="*/ 27 h 26"/>
                <a:gd name="T42" fmla="*/ 367 w 158"/>
                <a:gd name="T43" fmla="*/ 38 h 2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8"/>
                <a:gd name="T67" fmla="*/ 0 h 26"/>
                <a:gd name="T68" fmla="*/ 158 w 158"/>
                <a:gd name="T69" fmla="*/ 26 h 2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8" h="26">
                  <a:moveTo>
                    <a:pt x="158" y="16"/>
                  </a:moveTo>
                  <a:lnTo>
                    <a:pt x="139" y="18"/>
                  </a:lnTo>
                  <a:lnTo>
                    <a:pt x="118" y="20"/>
                  </a:lnTo>
                  <a:lnTo>
                    <a:pt x="98" y="22"/>
                  </a:lnTo>
                  <a:lnTo>
                    <a:pt x="79" y="24"/>
                  </a:lnTo>
                  <a:lnTo>
                    <a:pt x="58" y="26"/>
                  </a:lnTo>
                  <a:lnTo>
                    <a:pt x="37" y="26"/>
                  </a:lnTo>
                  <a:lnTo>
                    <a:pt x="18" y="24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18" y="10"/>
                  </a:lnTo>
                  <a:lnTo>
                    <a:pt x="37" y="8"/>
                  </a:lnTo>
                  <a:lnTo>
                    <a:pt x="56" y="8"/>
                  </a:lnTo>
                  <a:lnTo>
                    <a:pt x="75" y="6"/>
                  </a:lnTo>
                  <a:lnTo>
                    <a:pt x="93" y="6"/>
                  </a:lnTo>
                  <a:lnTo>
                    <a:pt x="112" y="4"/>
                  </a:lnTo>
                  <a:lnTo>
                    <a:pt x="131" y="2"/>
                  </a:lnTo>
                  <a:lnTo>
                    <a:pt x="150" y="0"/>
                  </a:lnTo>
                  <a:lnTo>
                    <a:pt x="150" y="6"/>
                  </a:lnTo>
                  <a:lnTo>
                    <a:pt x="152" y="10"/>
                  </a:lnTo>
                  <a:lnTo>
                    <a:pt x="154" y="12"/>
                  </a:lnTo>
                  <a:lnTo>
                    <a:pt x="158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3820" y="595"/>
              <a:ext cx="147" cy="27"/>
            </a:xfrm>
            <a:custGeom>
              <a:avLst/>
              <a:gdLst>
                <a:gd name="T0" fmla="*/ 254 w 119"/>
                <a:gd name="T1" fmla="*/ 0 h 22"/>
                <a:gd name="T2" fmla="*/ 264 w 119"/>
                <a:gd name="T3" fmla="*/ 2 h 22"/>
                <a:gd name="T4" fmla="*/ 267 w 119"/>
                <a:gd name="T5" fmla="*/ 9 h 22"/>
                <a:gd name="T6" fmla="*/ 273 w 119"/>
                <a:gd name="T7" fmla="*/ 18 h 22"/>
                <a:gd name="T8" fmla="*/ 278 w 119"/>
                <a:gd name="T9" fmla="*/ 27 h 22"/>
                <a:gd name="T10" fmla="*/ 233 w 119"/>
                <a:gd name="T11" fmla="*/ 50 h 22"/>
                <a:gd name="T12" fmla="*/ 206 w 119"/>
                <a:gd name="T13" fmla="*/ 50 h 22"/>
                <a:gd name="T14" fmla="*/ 175 w 119"/>
                <a:gd name="T15" fmla="*/ 47 h 22"/>
                <a:gd name="T16" fmla="*/ 142 w 119"/>
                <a:gd name="T17" fmla="*/ 47 h 22"/>
                <a:gd name="T18" fmla="*/ 111 w 119"/>
                <a:gd name="T19" fmla="*/ 47 h 22"/>
                <a:gd name="T20" fmla="*/ 83 w 119"/>
                <a:gd name="T21" fmla="*/ 47 h 22"/>
                <a:gd name="T22" fmla="*/ 49 w 119"/>
                <a:gd name="T23" fmla="*/ 41 h 22"/>
                <a:gd name="T24" fmla="*/ 26 w 119"/>
                <a:gd name="T25" fmla="*/ 27 h 22"/>
                <a:gd name="T26" fmla="*/ 0 w 119"/>
                <a:gd name="T27" fmla="*/ 14 h 22"/>
                <a:gd name="T28" fmla="*/ 11 w 119"/>
                <a:gd name="T29" fmla="*/ 0 h 22"/>
                <a:gd name="T30" fmla="*/ 254 w 119"/>
                <a:gd name="T31" fmla="*/ 0 h 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9"/>
                <a:gd name="T49" fmla="*/ 0 h 22"/>
                <a:gd name="T50" fmla="*/ 119 w 119"/>
                <a:gd name="T51" fmla="*/ 22 h 2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9" h="22">
                  <a:moveTo>
                    <a:pt x="109" y="0"/>
                  </a:moveTo>
                  <a:lnTo>
                    <a:pt x="113" y="2"/>
                  </a:lnTo>
                  <a:lnTo>
                    <a:pt x="115" y="4"/>
                  </a:lnTo>
                  <a:lnTo>
                    <a:pt x="117" y="8"/>
                  </a:lnTo>
                  <a:lnTo>
                    <a:pt x="119" y="12"/>
                  </a:lnTo>
                  <a:lnTo>
                    <a:pt x="100" y="22"/>
                  </a:lnTo>
                  <a:lnTo>
                    <a:pt x="88" y="22"/>
                  </a:lnTo>
                  <a:lnTo>
                    <a:pt x="75" y="20"/>
                  </a:lnTo>
                  <a:lnTo>
                    <a:pt x="61" y="20"/>
                  </a:lnTo>
                  <a:lnTo>
                    <a:pt x="48" y="20"/>
                  </a:lnTo>
                  <a:lnTo>
                    <a:pt x="36" y="20"/>
                  </a:lnTo>
                  <a:lnTo>
                    <a:pt x="21" y="18"/>
                  </a:lnTo>
                  <a:lnTo>
                    <a:pt x="11" y="12"/>
                  </a:lnTo>
                  <a:lnTo>
                    <a:pt x="0" y="6"/>
                  </a:lnTo>
                  <a:lnTo>
                    <a:pt x="5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3" name="Freeform 20"/>
            <p:cNvSpPr>
              <a:spLocks/>
            </p:cNvSpPr>
            <p:nvPr/>
          </p:nvSpPr>
          <p:spPr bwMode="auto">
            <a:xfrm>
              <a:off x="4135" y="595"/>
              <a:ext cx="269" cy="29"/>
            </a:xfrm>
            <a:custGeom>
              <a:avLst/>
              <a:gdLst>
                <a:gd name="T0" fmla="*/ 506 w 217"/>
                <a:gd name="T1" fmla="*/ 12 h 24"/>
                <a:gd name="T2" fmla="*/ 512 w 217"/>
                <a:gd name="T3" fmla="*/ 22 h 24"/>
                <a:gd name="T4" fmla="*/ 506 w 217"/>
                <a:gd name="T5" fmla="*/ 27 h 24"/>
                <a:gd name="T6" fmla="*/ 501 w 217"/>
                <a:gd name="T7" fmla="*/ 34 h 24"/>
                <a:gd name="T8" fmla="*/ 495 w 217"/>
                <a:gd name="T9" fmla="*/ 40 h 24"/>
                <a:gd name="T10" fmla="*/ 431 w 217"/>
                <a:gd name="T11" fmla="*/ 42 h 24"/>
                <a:gd name="T12" fmla="*/ 373 w 217"/>
                <a:gd name="T13" fmla="*/ 48 h 24"/>
                <a:gd name="T14" fmla="*/ 309 w 217"/>
                <a:gd name="T15" fmla="*/ 48 h 24"/>
                <a:gd name="T16" fmla="*/ 245 w 217"/>
                <a:gd name="T17" fmla="*/ 51 h 24"/>
                <a:gd name="T18" fmla="*/ 181 w 217"/>
                <a:gd name="T19" fmla="*/ 51 h 24"/>
                <a:gd name="T20" fmla="*/ 121 w 217"/>
                <a:gd name="T21" fmla="*/ 51 h 24"/>
                <a:gd name="T22" fmla="*/ 58 w 217"/>
                <a:gd name="T23" fmla="*/ 51 h 24"/>
                <a:gd name="T24" fmla="*/ 0 w 217"/>
                <a:gd name="T25" fmla="*/ 48 h 24"/>
                <a:gd name="T26" fmla="*/ 0 w 217"/>
                <a:gd name="T27" fmla="*/ 18 h 24"/>
                <a:gd name="T28" fmla="*/ 56 w 217"/>
                <a:gd name="T29" fmla="*/ 18 h 24"/>
                <a:gd name="T30" fmla="*/ 109 w 217"/>
                <a:gd name="T31" fmla="*/ 12 h 24"/>
                <a:gd name="T32" fmla="*/ 165 w 217"/>
                <a:gd name="T33" fmla="*/ 12 h 24"/>
                <a:gd name="T34" fmla="*/ 216 w 217"/>
                <a:gd name="T35" fmla="*/ 8 h 24"/>
                <a:gd name="T36" fmla="*/ 264 w 217"/>
                <a:gd name="T37" fmla="*/ 2 h 24"/>
                <a:gd name="T38" fmla="*/ 319 w 217"/>
                <a:gd name="T39" fmla="*/ 2 h 24"/>
                <a:gd name="T40" fmla="*/ 373 w 217"/>
                <a:gd name="T41" fmla="*/ 0 h 24"/>
                <a:gd name="T42" fmla="*/ 428 w 217"/>
                <a:gd name="T43" fmla="*/ 0 h 24"/>
                <a:gd name="T44" fmla="*/ 443 w 217"/>
                <a:gd name="T45" fmla="*/ 8 h 24"/>
                <a:gd name="T46" fmla="*/ 467 w 217"/>
                <a:gd name="T47" fmla="*/ 18 h 24"/>
                <a:gd name="T48" fmla="*/ 486 w 217"/>
                <a:gd name="T49" fmla="*/ 18 h 24"/>
                <a:gd name="T50" fmla="*/ 506 w 217"/>
                <a:gd name="T51" fmla="*/ 12 h 2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17"/>
                <a:gd name="T79" fmla="*/ 0 h 24"/>
                <a:gd name="T80" fmla="*/ 217 w 217"/>
                <a:gd name="T81" fmla="*/ 24 h 2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17" h="24">
                  <a:moveTo>
                    <a:pt x="214" y="6"/>
                  </a:moveTo>
                  <a:lnTo>
                    <a:pt x="217" y="10"/>
                  </a:lnTo>
                  <a:lnTo>
                    <a:pt x="214" y="12"/>
                  </a:lnTo>
                  <a:lnTo>
                    <a:pt x="212" y="16"/>
                  </a:lnTo>
                  <a:lnTo>
                    <a:pt x="210" y="18"/>
                  </a:lnTo>
                  <a:lnTo>
                    <a:pt x="183" y="20"/>
                  </a:lnTo>
                  <a:lnTo>
                    <a:pt x="158" y="22"/>
                  </a:lnTo>
                  <a:lnTo>
                    <a:pt x="131" y="22"/>
                  </a:lnTo>
                  <a:lnTo>
                    <a:pt x="104" y="24"/>
                  </a:lnTo>
                  <a:lnTo>
                    <a:pt x="77" y="24"/>
                  </a:lnTo>
                  <a:lnTo>
                    <a:pt x="52" y="24"/>
                  </a:lnTo>
                  <a:lnTo>
                    <a:pt x="25" y="24"/>
                  </a:lnTo>
                  <a:lnTo>
                    <a:pt x="0" y="22"/>
                  </a:lnTo>
                  <a:lnTo>
                    <a:pt x="0" y="8"/>
                  </a:lnTo>
                  <a:lnTo>
                    <a:pt x="23" y="8"/>
                  </a:lnTo>
                  <a:lnTo>
                    <a:pt x="46" y="6"/>
                  </a:lnTo>
                  <a:lnTo>
                    <a:pt x="69" y="6"/>
                  </a:lnTo>
                  <a:lnTo>
                    <a:pt x="91" y="4"/>
                  </a:lnTo>
                  <a:lnTo>
                    <a:pt x="112" y="2"/>
                  </a:lnTo>
                  <a:lnTo>
                    <a:pt x="135" y="2"/>
                  </a:lnTo>
                  <a:lnTo>
                    <a:pt x="158" y="0"/>
                  </a:lnTo>
                  <a:lnTo>
                    <a:pt x="181" y="0"/>
                  </a:lnTo>
                  <a:lnTo>
                    <a:pt x="187" y="4"/>
                  </a:lnTo>
                  <a:lnTo>
                    <a:pt x="198" y="8"/>
                  </a:lnTo>
                  <a:lnTo>
                    <a:pt x="206" y="8"/>
                  </a:lnTo>
                  <a:lnTo>
                    <a:pt x="21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4" name="Freeform 21"/>
            <p:cNvSpPr>
              <a:spLocks/>
            </p:cNvSpPr>
            <p:nvPr/>
          </p:nvSpPr>
          <p:spPr bwMode="auto">
            <a:xfrm>
              <a:off x="1384" y="642"/>
              <a:ext cx="42" cy="54"/>
            </a:xfrm>
            <a:custGeom>
              <a:avLst/>
              <a:gdLst>
                <a:gd name="T0" fmla="*/ 72 w 34"/>
                <a:gd name="T1" fmla="*/ 72 h 44"/>
                <a:gd name="T2" fmla="*/ 63 w 34"/>
                <a:gd name="T3" fmla="*/ 81 h 44"/>
                <a:gd name="T4" fmla="*/ 49 w 34"/>
                <a:gd name="T5" fmla="*/ 91 h 44"/>
                <a:gd name="T6" fmla="*/ 31 w 34"/>
                <a:gd name="T7" fmla="*/ 97 h 44"/>
                <a:gd name="T8" fmla="*/ 9 w 34"/>
                <a:gd name="T9" fmla="*/ 99 h 44"/>
                <a:gd name="T10" fmla="*/ 2 w 34"/>
                <a:gd name="T11" fmla="*/ 72 h 44"/>
                <a:gd name="T12" fmla="*/ 0 w 34"/>
                <a:gd name="T13" fmla="*/ 47 h 44"/>
                <a:gd name="T14" fmla="*/ 2 w 34"/>
                <a:gd name="T15" fmla="*/ 22 h 44"/>
                <a:gd name="T16" fmla="*/ 26 w 34"/>
                <a:gd name="T17" fmla="*/ 0 h 44"/>
                <a:gd name="T18" fmla="*/ 49 w 34"/>
                <a:gd name="T19" fmla="*/ 14 h 44"/>
                <a:gd name="T20" fmla="*/ 67 w 34"/>
                <a:gd name="T21" fmla="*/ 32 h 44"/>
                <a:gd name="T22" fmla="*/ 79 w 34"/>
                <a:gd name="T23" fmla="*/ 50 h 44"/>
                <a:gd name="T24" fmla="*/ 72 w 34"/>
                <a:gd name="T25" fmla="*/ 72 h 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44"/>
                <a:gd name="T41" fmla="*/ 34 w 34"/>
                <a:gd name="T42" fmla="*/ 44 h 4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44">
                  <a:moveTo>
                    <a:pt x="31" y="32"/>
                  </a:moveTo>
                  <a:lnTo>
                    <a:pt x="27" y="36"/>
                  </a:lnTo>
                  <a:lnTo>
                    <a:pt x="21" y="40"/>
                  </a:lnTo>
                  <a:lnTo>
                    <a:pt x="13" y="42"/>
                  </a:lnTo>
                  <a:lnTo>
                    <a:pt x="4" y="44"/>
                  </a:lnTo>
                  <a:lnTo>
                    <a:pt x="2" y="32"/>
                  </a:lnTo>
                  <a:lnTo>
                    <a:pt x="0" y="20"/>
                  </a:lnTo>
                  <a:lnTo>
                    <a:pt x="2" y="10"/>
                  </a:lnTo>
                  <a:lnTo>
                    <a:pt x="11" y="0"/>
                  </a:lnTo>
                  <a:lnTo>
                    <a:pt x="21" y="6"/>
                  </a:lnTo>
                  <a:lnTo>
                    <a:pt x="29" y="14"/>
                  </a:lnTo>
                  <a:lnTo>
                    <a:pt x="34" y="22"/>
                  </a:lnTo>
                  <a:lnTo>
                    <a:pt x="31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5" name="Freeform 22"/>
            <p:cNvSpPr>
              <a:spLocks/>
            </p:cNvSpPr>
            <p:nvPr/>
          </p:nvSpPr>
          <p:spPr bwMode="auto">
            <a:xfrm>
              <a:off x="4100" y="696"/>
              <a:ext cx="376" cy="707"/>
            </a:xfrm>
            <a:custGeom>
              <a:avLst/>
              <a:gdLst>
                <a:gd name="T0" fmla="*/ 677 w 304"/>
                <a:gd name="T1" fmla="*/ 1267 h 582"/>
                <a:gd name="T2" fmla="*/ 590 w 304"/>
                <a:gd name="T3" fmla="*/ 1267 h 582"/>
                <a:gd name="T4" fmla="*/ 505 w 304"/>
                <a:gd name="T5" fmla="*/ 1263 h 582"/>
                <a:gd name="T6" fmla="*/ 428 w 304"/>
                <a:gd name="T7" fmla="*/ 1259 h 582"/>
                <a:gd name="T8" fmla="*/ 346 w 304"/>
                <a:gd name="T9" fmla="*/ 1250 h 582"/>
                <a:gd name="T10" fmla="*/ 266 w 304"/>
                <a:gd name="T11" fmla="*/ 1242 h 582"/>
                <a:gd name="T12" fmla="*/ 186 w 304"/>
                <a:gd name="T13" fmla="*/ 1229 h 582"/>
                <a:gd name="T14" fmla="*/ 96 w 304"/>
                <a:gd name="T15" fmla="*/ 1217 h 582"/>
                <a:gd name="T16" fmla="*/ 2 w 304"/>
                <a:gd name="T17" fmla="*/ 1200 h 582"/>
                <a:gd name="T18" fmla="*/ 0 w 304"/>
                <a:gd name="T19" fmla="*/ 0 h 582"/>
                <a:gd name="T20" fmla="*/ 711 w 304"/>
                <a:gd name="T21" fmla="*/ 23 h 582"/>
                <a:gd name="T22" fmla="*/ 677 w 304"/>
                <a:gd name="T23" fmla="*/ 1267 h 5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4"/>
                <a:gd name="T37" fmla="*/ 0 h 582"/>
                <a:gd name="T38" fmla="*/ 304 w 304"/>
                <a:gd name="T39" fmla="*/ 582 h 58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4" h="582">
                  <a:moveTo>
                    <a:pt x="289" y="582"/>
                  </a:moveTo>
                  <a:lnTo>
                    <a:pt x="252" y="582"/>
                  </a:lnTo>
                  <a:lnTo>
                    <a:pt x="216" y="580"/>
                  </a:lnTo>
                  <a:lnTo>
                    <a:pt x="183" y="578"/>
                  </a:lnTo>
                  <a:lnTo>
                    <a:pt x="148" y="574"/>
                  </a:lnTo>
                  <a:lnTo>
                    <a:pt x="114" y="570"/>
                  </a:lnTo>
                  <a:lnTo>
                    <a:pt x="79" y="565"/>
                  </a:lnTo>
                  <a:lnTo>
                    <a:pt x="41" y="559"/>
                  </a:lnTo>
                  <a:lnTo>
                    <a:pt x="2" y="551"/>
                  </a:lnTo>
                  <a:lnTo>
                    <a:pt x="0" y="0"/>
                  </a:lnTo>
                  <a:lnTo>
                    <a:pt x="304" y="11"/>
                  </a:lnTo>
                  <a:lnTo>
                    <a:pt x="289" y="582"/>
                  </a:lnTo>
                  <a:close/>
                </a:path>
              </a:pathLst>
            </a:custGeom>
            <a:solidFill>
              <a:srgbClr val="FFFF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6" name="Freeform 23"/>
            <p:cNvSpPr>
              <a:spLocks/>
            </p:cNvSpPr>
            <p:nvPr/>
          </p:nvSpPr>
          <p:spPr bwMode="auto">
            <a:xfrm>
              <a:off x="4150" y="753"/>
              <a:ext cx="250" cy="28"/>
            </a:xfrm>
            <a:custGeom>
              <a:avLst/>
              <a:gdLst>
                <a:gd name="T0" fmla="*/ 470 w 202"/>
                <a:gd name="T1" fmla="*/ 9 h 23"/>
                <a:gd name="T2" fmla="*/ 473 w 202"/>
                <a:gd name="T3" fmla="*/ 18 h 23"/>
                <a:gd name="T4" fmla="*/ 473 w 202"/>
                <a:gd name="T5" fmla="*/ 22 h 23"/>
                <a:gd name="T6" fmla="*/ 473 w 202"/>
                <a:gd name="T7" fmla="*/ 28 h 23"/>
                <a:gd name="T8" fmla="*/ 473 w 202"/>
                <a:gd name="T9" fmla="*/ 39 h 23"/>
                <a:gd name="T10" fmla="*/ 423 w 202"/>
                <a:gd name="T11" fmla="*/ 47 h 23"/>
                <a:gd name="T12" fmla="*/ 365 w 202"/>
                <a:gd name="T13" fmla="*/ 50 h 23"/>
                <a:gd name="T14" fmla="*/ 309 w 202"/>
                <a:gd name="T15" fmla="*/ 50 h 23"/>
                <a:gd name="T16" fmla="*/ 250 w 202"/>
                <a:gd name="T17" fmla="*/ 50 h 23"/>
                <a:gd name="T18" fmla="*/ 192 w 202"/>
                <a:gd name="T19" fmla="*/ 50 h 23"/>
                <a:gd name="T20" fmla="*/ 135 w 202"/>
                <a:gd name="T21" fmla="*/ 47 h 23"/>
                <a:gd name="T22" fmla="*/ 77 w 202"/>
                <a:gd name="T23" fmla="*/ 41 h 23"/>
                <a:gd name="T24" fmla="*/ 21 w 202"/>
                <a:gd name="T25" fmla="*/ 39 h 23"/>
                <a:gd name="T26" fmla="*/ 0 w 202"/>
                <a:gd name="T27" fmla="*/ 22 h 23"/>
                <a:gd name="T28" fmla="*/ 37 w 202"/>
                <a:gd name="T29" fmla="*/ 0 h 23"/>
                <a:gd name="T30" fmla="*/ 89 w 202"/>
                <a:gd name="T31" fmla="*/ 2 h 23"/>
                <a:gd name="T32" fmla="*/ 142 w 202"/>
                <a:gd name="T33" fmla="*/ 9 h 23"/>
                <a:gd name="T34" fmla="*/ 198 w 202"/>
                <a:gd name="T35" fmla="*/ 9 h 23"/>
                <a:gd name="T36" fmla="*/ 250 w 202"/>
                <a:gd name="T37" fmla="*/ 9 h 23"/>
                <a:gd name="T38" fmla="*/ 303 w 202"/>
                <a:gd name="T39" fmla="*/ 9 h 23"/>
                <a:gd name="T40" fmla="*/ 365 w 202"/>
                <a:gd name="T41" fmla="*/ 9 h 23"/>
                <a:gd name="T42" fmla="*/ 415 w 202"/>
                <a:gd name="T43" fmla="*/ 9 h 23"/>
                <a:gd name="T44" fmla="*/ 470 w 202"/>
                <a:gd name="T45" fmla="*/ 9 h 2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02"/>
                <a:gd name="T70" fmla="*/ 0 h 23"/>
                <a:gd name="T71" fmla="*/ 202 w 202"/>
                <a:gd name="T72" fmla="*/ 23 h 2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02" h="23">
                  <a:moveTo>
                    <a:pt x="200" y="4"/>
                  </a:moveTo>
                  <a:lnTo>
                    <a:pt x="202" y="8"/>
                  </a:lnTo>
                  <a:lnTo>
                    <a:pt x="202" y="10"/>
                  </a:lnTo>
                  <a:lnTo>
                    <a:pt x="202" y="13"/>
                  </a:lnTo>
                  <a:lnTo>
                    <a:pt x="202" y="17"/>
                  </a:lnTo>
                  <a:lnTo>
                    <a:pt x="180" y="21"/>
                  </a:lnTo>
                  <a:lnTo>
                    <a:pt x="155" y="23"/>
                  </a:lnTo>
                  <a:lnTo>
                    <a:pt x="132" y="23"/>
                  </a:lnTo>
                  <a:lnTo>
                    <a:pt x="107" y="23"/>
                  </a:lnTo>
                  <a:lnTo>
                    <a:pt x="82" y="23"/>
                  </a:lnTo>
                  <a:lnTo>
                    <a:pt x="57" y="21"/>
                  </a:lnTo>
                  <a:lnTo>
                    <a:pt x="32" y="19"/>
                  </a:lnTo>
                  <a:lnTo>
                    <a:pt x="9" y="17"/>
                  </a:lnTo>
                  <a:lnTo>
                    <a:pt x="0" y="10"/>
                  </a:lnTo>
                  <a:lnTo>
                    <a:pt x="15" y="0"/>
                  </a:lnTo>
                  <a:lnTo>
                    <a:pt x="38" y="2"/>
                  </a:lnTo>
                  <a:lnTo>
                    <a:pt x="61" y="4"/>
                  </a:lnTo>
                  <a:lnTo>
                    <a:pt x="84" y="4"/>
                  </a:lnTo>
                  <a:lnTo>
                    <a:pt x="107" y="4"/>
                  </a:lnTo>
                  <a:lnTo>
                    <a:pt x="129" y="4"/>
                  </a:lnTo>
                  <a:lnTo>
                    <a:pt x="155" y="4"/>
                  </a:lnTo>
                  <a:lnTo>
                    <a:pt x="177" y="4"/>
                  </a:lnTo>
                  <a:lnTo>
                    <a:pt x="20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1624" y="760"/>
              <a:ext cx="886" cy="1172"/>
            </a:xfrm>
            <a:custGeom>
              <a:avLst/>
              <a:gdLst>
                <a:gd name="T0" fmla="*/ 514 w 717"/>
                <a:gd name="T1" fmla="*/ 200 h 965"/>
                <a:gd name="T2" fmla="*/ 514 w 717"/>
                <a:gd name="T3" fmla="*/ 170 h 965"/>
                <a:gd name="T4" fmla="*/ 503 w 717"/>
                <a:gd name="T5" fmla="*/ 143 h 965"/>
                <a:gd name="T6" fmla="*/ 475 w 717"/>
                <a:gd name="T7" fmla="*/ 119 h 965"/>
                <a:gd name="T8" fmla="*/ 561 w 717"/>
                <a:gd name="T9" fmla="*/ 111 h 965"/>
                <a:gd name="T10" fmla="*/ 734 w 717"/>
                <a:gd name="T11" fmla="*/ 123 h 965"/>
                <a:gd name="T12" fmla="*/ 909 w 717"/>
                <a:gd name="T13" fmla="*/ 123 h 965"/>
                <a:gd name="T14" fmla="*/ 1075 w 717"/>
                <a:gd name="T15" fmla="*/ 108 h 965"/>
                <a:gd name="T16" fmla="*/ 1216 w 717"/>
                <a:gd name="T17" fmla="*/ 94 h 965"/>
                <a:gd name="T18" fmla="*/ 1347 w 717"/>
                <a:gd name="T19" fmla="*/ 94 h 965"/>
                <a:gd name="T20" fmla="*/ 1483 w 717"/>
                <a:gd name="T21" fmla="*/ 94 h 965"/>
                <a:gd name="T22" fmla="*/ 1614 w 717"/>
                <a:gd name="T23" fmla="*/ 94 h 965"/>
                <a:gd name="T24" fmla="*/ 1643 w 717"/>
                <a:gd name="T25" fmla="*/ 143 h 965"/>
                <a:gd name="T26" fmla="*/ 1624 w 717"/>
                <a:gd name="T27" fmla="*/ 260 h 965"/>
                <a:gd name="T28" fmla="*/ 1576 w 717"/>
                <a:gd name="T29" fmla="*/ 328 h 965"/>
                <a:gd name="T30" fmla="*/ 1473 w 717"/>
                <a:gd name="T31" fmla="*/ 342 h 965"/>
                <a:gd name="T32" fmla="*/ 1367 w 717"/>
                <a:gd name="T33" fmla="*/ 344 h 965"/>
                <a:gd name="T34" fmla="*/ 1258 w 717"/>
                <a:gd name="T35" fmla="*/ 349 h 965"/>
                <a:gd name="T36" fmla="*/ 1128 w 717"/>
                <a:gd name="T37" fmla="*/ 369 h 965"/>
                <a:gd name="T38" fmla="*/ 961 w 717"/>
                <a:gd name="T39" fmla="*/ 404 h 965"/>
                <a:gd name="T40" fmla="*/ 808 w 717"/>
                <a:gd name="T41" fmla="*/ 453 h 965"/>
                <a:gd name="T42" fmla="*/ 650 w 717"/>
                <a:gd name="T43" fmla="*/ 508 h 965"/>
                <a:gd name="T44" fmla="*/ 561 w 717"/>
                <a:gd name="T45" fmla="*/ 489 h 965"/>
                <a:gd name="T46" fmla="*/ 505 w 717"/>
                <a:gd name="T47" fmla="*/ 408 h 965"/>
                <a:gd name="T48" fmla="*/ 439 w 717"/>
                <a:gd name="T49" fmla="*/ 424 h 965"/>
                <a:gd name="T50" fmla="*/ 466 w 717"/>
                <a:gd name="T51" fmla="*/ 499 h 965"/>
                <a:gd name="T52" fmla="*/ 462 w 717"/>
                <a:gd name="T53" fmla="*/ 751 h 965"/>
                <a:gd name="T54" fmla="*/ 403 w 717"/>
                <a:gd name="T55" fmla="*/ 1426 h 965"/>
                <a:gd name="T56" fmla="*/ 475 w 717"/>
                <a:gd name="T57" fmla="*/ 1852 h 965"/>
                <a:gd name="T58" fmla="*/ 482 w 717"/>
                <a:gd name="T59" fmla="*/ 2070 h 965"/>
                <a:gd name="T60" fmla="*/ 378 w 717"/>
                <a:gd name="T61" fmla="*/ 2090 h 965"/>
                <a:gd name="T62" fmla="*/ 273 w 717"/>
                <a:gd name="T63" fmla="*/ 2099 h 965"/>
                <a:gd name="T64" fmla="*/ 151 w 717"/>
                <a:gd name="T65" fmla="*/ 2082 h 965"/>
                <a:gd name="T66" fmla="*/ 67 w 717"/>
                <a:gd name="T67" fmla="*/ 1595 h 965"/>
                <a:gd name="T68" fmla="*/ 0 w 717"/>
                <a:gd name="T69" fmla="*/ 1013 h 965"/>
                <a:gd name="T70" fmla="*/ 43 w 717"/>
                <a:gd name="T71" fmla="*/ 769 h 965"/>
                <a:gd name="T72" fmla="*/ 98 w 717"/>
                <a:gd name="T73" fmla="*/ 486 h 965"/>
                <a:gd name="T74" fmla="*/ 106 w 717"/>
                <a:gd name="T75" fmla="*/ 152 h 965"/>
                <a:gd name="T76" fmla="*/ 127 w 717"/>
                <a:gd name="T77" fmla="*/ 11 h 965"/>
                <a:gd name="T78" fmla="*/ 238 w 717"/>
                <a:gd name="T79" fmla="*/ 50 h 965"/>
                <a:gd name="T80" fmla="*/ 350 w 717"/>
                <a:gd name="T81" fmla="*/ 108 h 965"/>
                <a:gd name="T82" fmla="*/ 454 w 717"/>
                <a:gd name="T83" fmla="*/ 174 h 96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17"/>
                <a:gd name="T127" fmla="*/ 0 h 965"/>
                <a:gd name="T128" fmla="*/ 717 w 717"/>
                <a:gd name="T129" fmla="*/ 965 h 96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17" h="965">
                  <a:moveTo>
                    <a:pt x="215" y="98"/>
                  </a:moveTo>
                  <a:lnTo>
                    <a:pt x="221" y="92"/>
                  </a:lnTo>
                  <a:lnTo>
                    <a:pt x="223" y="86"/>
                  </a:lnTo>
                  <a:lnTo>
                    <a:pt x="221" y="78"/>
                  </a:lnTo>
                  <a:lnTo>
                    <a:pt x="219" y="70"/>
                  </a:lnTo>
                  <a:lnTo>
                    <a:pt x="215" y="66"/>
                  </a:lnTo>
                  <a:lnTo>
                    <a:pt x="211" y="60"/>
                  </a:lnTo>
                  <a:lnTo>
                    <a:pt x="204" y="55"/>
                  </a:lnTo>
                  <a:lnTo>
                    <a:pt x="202" y="49"/>
                  </a:lnTo>
                  <a:lnTo>
                    <a:pt x="240" y="51"/>
                  </a:lnTo>
                  <a:lnTo>
                    <a:pt x="277" y="55"/>
                  </a:lnTo>
                  <a:lnTo>
                    <a:pt x="315" y="56"/>
                  </a:lnTo>
                  <a:lnTo>
                    <a:pt x="352" y="56"/>
                  </a:lnTo>
                  <a:lnTo>
                    <a:pt x="390" y="56"/>
                  </a:lnTo>
                  <a:lnTo>
                    <a:pt x="425" y="53"/>
                  </a:lnTo>
                  <a:lnTo>
                    <a:pt x="461" y="49"/>
                  </a:lnTo>
                  <a:lnTo>
                    <a:pt x="494" y="41"/>
                  </a:lnTo>
                  <a:lnTo>
                    <a:pt x="521" y="43"/>
                  </a:lnTo>
                  <a:lnTo>
                    <a:pt x="548" y="43"/>
                  </a:lnTo>
                  <a:lnTo>
                    <a:pt x="578" y="43"/>
                  </a:lnTo>
                  <a:lnTo>
                    <a:pt x="607" y="43"/>
                  </a:lnTo>
                  <a:lnTo>
                    <a:pt x="636" y="43"/>
                  </a:lnTo>
                  <a:lnTo>
                    <a:pt x="663" y="43"/>
                  </a:lnTo>
                  <a:lnTo>
                    <a:pt x="692" y="43"/>
                  </a:lnTo>
                  <a:lnTo>
                    <a:pt x="717" y="43"/>
                  </a:lnTo>
                  <a:lnTo>
                    <a:pt x="705" y="66"/>
                  </a:lnTo>
                  <a:lnTo>
                    <a:pt x="699" y="92"/>
                  </a:lnTo>
                  <a:lnTo>
                    <a:pt x="696" y="119"/>
                  </a:lnTo>
                  <a:lnTo>
                    <a:pt x="696" y="145"/>
                  </a:lnTo>
                  <a:lnTo>
                    <a:pt x="676" y="151"/>
                  </a:lnTo>
                  <a:lnTo>
                    <a:pt x="655" y="155"/>
                  </a:lnTo>
                  <a:lnTo>
                    <a:pt x="632" y="157"/>
                  </a:lnTo>
                  <a:lnTo>
                    <a:pt x="609" y="157"/>
                  </a:lnTo>
                  <a:lnTo>
                    <a:pt x="586" y="158"/>
                  </a:lnTo>
                  <a:lnTo>
                    <a:pt x="563" y="158"/>
                  </a:lnTo>
                  <a:lnTo>
                    <a:pt x="540" y="160"/>
                  </a:lnTo>
                  <a:lnTo>
                    <a:pt x="519" y="164"/>
                  </a:lnTo>
                  <a:lnTo>
                    <a:pt x="484" y="170"/>
                  </a:lnTo>
                  <a:lnTo>
                    <a:pt x="448" y="178"/>
                  </a:lnTo>
                  <a:lnTo>
                    <a:pt x="413" y="186"/>
                  </a:lnTo>
                  <a:lnTo>
                    <a:pt x="380" y="196"/>
                  </a:lnTo>
                  <a:lnTo>
                    <a:pt x="346" y="208"/>
                  </a:lnTo>
                  <a:lnTo>
                    <a:pt x="313" y="221"/>
                  </a:lnTo>
                  <a:lnTo>
                    <a:pt x="279" y="233"/>
                  </a:lnTo>
                  <a:lnTo>
                    <a:pt x="246" y="247"/>
                  </a:lnTo>
                  <a:lnTo>
                    <a:pt x="240" y="225"/>
                  </a:lnTo>
                  <a:lnTo>
                    <a:pt x="229" y="206"/>
                  </a:lnTo>
                  <a:lnTo>
                    <a:pt x="217" y="188"/>
                  </a:lnTo>
                  <a:lnTo>
                    <a:pt x="194" y="178"/>
                  </a:lnTo>
                  <a:lnTo>
                    <a:pt x="188" y="194"/>
                  </a:lnTo>
                  <a:lnTo>
                    <a:pt x="192" y="211"/>
                  </a:lnTo>
                  <a:lnTo>
                    <a:pt x="200" y="229"/>
                  </a:lnTo>
                  <a:lnTo>
                    <a:pt x="200" y="249"/>
                  </a:lnTo>
                  <a:lnTo>
                    <a:pt x="198" y="345"/>
                  </a:lnTo>
                  <a:lnTo>
                    <a:pt x="171" y="551"/>
                  </a:lnTo>
                  <a:lnTo>
                    <a:pt x="173" y="655"/>
                  </a:lnTo>
                  <a:lnTo>
                    <a:pt x="186" y="753"/>
                  </a:lnTo>
                  <a:lnTo>
                    <a:pt x="204" y="851"/>
                  </a:lnTo>
                  <a:lnTo>
                    <a:pt x="227" y="945"/>
                  </a:lnTo>
                  <a:lnTo>
                    <a:pt x="207" y="951"/>
                  </a:lnTo>
                  <a:lnTo>
                    <a:pt x="184" y="955"/>
                  </a:lnTo>
                  <a:lnTo>
                    <a:pt x="163" y="961"/>
                  </a:lnTo>
                  <a:lnTo>
                    <a:pt x="140" y="965"/>
                  </a:lnTo>
                  <a:lnTo>
                    <a:pt x="117" y="965"/>
                  </a:lnTo>
                  <a:lnTo>
                    <a:pt x="92" y="963"/>
                  </a:lnTo>
                  <a:lnTo>
                    <a:pt x="65" y="957"/>
                  </a:lnTo>
                  <a:lnTo>
                    <a:pt x="36" y="945"/>
                  </a:lnTo>
                  <a:lnTo>
                    <a:pt x="29" y="733"/>
                  </a:lnTo>
                  <a:lnTo>
                    <a:pt x="4" y="523"/>
                  </a:lnTo>
                  <a:lnTo>
                    <a:pt x="0" y="466"/>
                  </a:lnTo>
                  <a:lnTo>
                    <a:pt x="6" y="410"/>
                  </a:lnTo>
                  <a:lnTo>
                    <a:pt x="19" y="353"/>
                  </a:lnTo>
                  <a:lnTo>
                    <a:pt x="27" y="296"/>
                  </a:lnTo>
                  <a:lnTo>
                    <a:pt x="42" y="223"/>
                  </a:lnTo>
                  <a:lnTo>
                    <a:pt x="48" y="147"/>
                  </a:lnTo>
                  <a:lnTo>
                    <a:pt x="46" y="70"/>
                  </a:lnTo>
                  <a:lnTo>
                    <a:pt x="27" y="0"/>
                  </a:lnTo>
                  <a:lnTo>
                    <a:pt x="54" y="5"/>
                  </a:lnTo>
                  <a:lnTo>
                    <a:pt x="79" y="13"/>
                  </a:lnTo>
                  <a:lnTo>
                    <a:pt x="102" y="23"/>
                  </a:lnTo>
                  <a:lnTo>
                    <a:pt x="127" y="35"/>
                  </a:lnTo>
                  <a:lnTo>
                    <a:pt x="150" y="49"/>
                  </a:lnTo>
                  <a:lnTo>
                    <a:pt x="171" y="64"/>
                  </a:lnTo>
                  <a:lnTo>
                    <a:pt x="194" y="80"/>
                  </a:lnTo>
                  <a:lnTo>
                    <a:pt x="215" y="98"/>
                  </a:lnTo>
                  <a:close/>
                </a:path>
              </a:pathLst>
            </a:custGeom>
            <a:solidFill>
              <a:srgbClr val="C4D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8" name="Freeform 25"/>
            <p:cNvSpPr>
              <a:spLocks/>
            </p:cNvSpPr>
            <p:nvPr/>
          </p:nvSpPr>
          <p:spPr bwMode="auto">
            <a:xfrm>
              <a:off x="2536" y="766"/>
              <a:ext cx="326" cy="168"/>
            </a:xfrm>
            <a:custGeom>
              <a:avLst/>
              <a:gdLst>
                <a:gd name="T0" fmla="*/ 621 w 263"/>
                <a:gd name="T1" fmla="*/ 27 h 138"/>
                <a:gd name="T2" fmla="*/ 599 w 263"/>
                <a:gd name="T3" fmla="*/ 40 h 138"/>
                <a:gd name="T4" fmla="*/ 581 w 263"/>
                <a:gd name="T5" fmla="*/ 52 h 138"/>
                <a:gd name="T6" fmla="*/ 558 w 263"/>
                <a:gd name="T7" fmla="*/ 67 h 138"/>
                <a:gd name="T8" fmla="*/ 532 w 263"/>
                <a:gd name="T9" fmla="*/ 74 h 138"/>
                <a:gd name="T10" fmla="*/ 502 w 263"/>
                <a:gd name="T11" fmla="*/ 83 h 138"/>
                <a:gd name="T12" fmla="*/ 476 w 263"/>
                <a:gd name="T13" fmla="*/ 83 h 138"/>
                <a:gd name="T14" fmla="*/ 456 w 263"/>
                <a:gd name="T15" fmla="*/ 80 h 138"/>
                <a:gd name="T16" fmla="*/ 440 w 263"/>
                <a:gd name="T17" fmla="*/ 67 h 138"/>
                <a:gd name="T18" fmla="*/ 413 w 263"/>
                <a:gd name="T19" fmla="*/ 57 h 138"/>
                <a:gd name="T20" fmla="*/ 390 w 263"/>
                <a:gd name="T21" fmla="*/ 57 h 138"/>
                <a:gd name="T22" fmla="*/ 364 w 263"/>
                <a:gd name="T23" fmla="*/ 57 h 138"/>
                <a:gd name="T24" fmla="*/ 340 w 263"/>
                <a:gd name="T25" fmla="*/ 57 h 138"/>
                <a:gd name="T26" fmla="*/ 316 w 263"/>
                <a:gd name="T27" fmla="*/ 57 h 138"/>
                <a:gd name="T28" fmla="*/ 289 w 263"/>
                <a:gd name="T29" fmla="*/ 52 h 138"/>
                <a:gd name="T30" fmla="*/ 268 w 263"/>
                <a:gd name="T31" fmla="*/ 43 h 138"/>
                <a:gd name="T32" fmla="*/ 237 w 263"/>
                <a:gd name="T33" fmla="*/ 27 h 138"/>
                <a:gd name="T34" fmla="*/ 223 w 263"/>
                <a:gd name="T35" fmla="*/ 32 h 138"/>
                <a:gd name="T36" fmla="*/ 213 w 263"/>
                <a:gd name="T37" fmla="*/ 43 h 138"/>
                <a:gd name="T38" fmla="*/ 207 w 263"/>
                <a:gd name="T39" fmla="*/ 57 h 138"/>
                <a:gd name="T40" fmla="*/ 217 w 263"/>
                <a:gd name="T41" fmla="*/ 69 h 138"/>
                <a:gd name="T42" fmla="*/ 237 w 263"/>
                <a:gd name="T43" fmla="*/ 83 h 138"/>
                <a:gd name="T44" fmla="*/ 257 w 263"/>
                <a:gd name="T45" fmla="*/ 91 h 138"/>
                <a:gd name="T46" fmla="*/ 281 w 263"/>
                <a:gd name="T47" fmla="*/ 97 h 138"/>
                <a:gd name="T48" fmla="*/ 304 w 263"/>
                <a:gd name="T49" fmla="*/ 101 h 138"/>
                <a:gd name="T50" fmla="*/ 332 w 263"/>
                <a:gd name="T51" fmla="*/ 101 h 138"/>
                <a:gd name="T52" fmla="*/ 355 w 263"/>
                <a:gd name="T53" fmla="*/ 105 h 138"/>
                <a:gd name="T54" fmla="*/ 381 w 263"/>
                <a:gd name="T55" fmla="*/ 105 h 138"/>
                <a:gd name="T56" fmla="*/ 398 w 263"/>
                <a:gd name="T57" fmla="*/ 110 h 138"/>
                <a:gd name="T58" fmla="*/ 395 w 263"/>
                <a:gd name="T59" fmla="*/ 130 h 138"/>
                <a:gd name="T60" fmla="*/ 384 w 263"/>
                <a:gd name="T61" fmla="*/ 142 h 138"/>
                <a:gd name="T62" fmla="*/ 355 w 263"/>
                <a:gd name="T63" fmla="*/ 156 h 138"/>
                <a:gd name="T64" fmla="*/ 286 w 263"/>
                <a:gd name="T65" fmla="*/ 164 h 138"/>
                <a:gd name="T66" fmla="*/ 237 w 263"/>
                <a:gd name="T67" fmla="*/ 183 h 138"/>
                <a:gd name="T68" fmla="*/ 231 w 263"/>
                <a:gd name="T69" fmla="*/ 223 h 138"/>
                <a:gd name="T70" fmla="*/ 227 w 263"/>
                <a:gd name="T71" fmla="*/ 264 h 138"/>
                <a:gd name="T72" fmla="*/ 172 w 263"/>
                <a:gd name="T73" fmla="*/ 304 h 138"/>
                <a:gd name="T74" fmla="*/ 14 w 263"/>
                <a:gd name="T75" fmla="*/ 293 h 138"/>
                <a:gd name="T76" fmla="*/ 0 w 263"/>
                <a:gd name="T77" fmla="*/ 230 h 138"/>
                <a:gd name="T78" fmla="*/ 2 w 263"/>
                <a:gd name="T79" fmla="*/ 173 h 138"/>
                <a:gd name="T80" fmla="*/ 31 w 263"/>
                <a:gd name="T81" fmla="*/ 122 h 138"/>
                <a:gd name="T82" fmla="*/ 89 w 263"/>
                <a:gd name="T83" fmla="*/ 80 h 138"/>
                <a:gd name="T84" fmla="*/ 121 w 263"/>
                <a:gd name="T85" fmla="*/ 67 h 138"/>
                <a:gd name="T86" fmla="*/ 154 w 263"/>
                <a:gd name="T87" fmla="*/ 40 h 138"/>
                <a:gd name="T88" fmla="*/ 181 w 263"/>
                <a:gd name="T89" fmla="*/ 13 h 138"/>
                <a:gd name="T90" fmla="*/ 217 w 263"/>
                <a:gd name="T91" fmla="*/ 0 h 138"/>
                <a:gd name="T92" fmla="*/ 268 w 263"/>
                <a:gd name="T93" fmla="*/ 2 h 138"/>
                <a:gd name="T94" fmla="*/ 316 w 263"/>
                <a:gd name="T95" fmla="*/ 9 h 138"/>
                <a:gd name="T96" fmla="*/ 364 w 263"/>
                <a:gd name="T97" fmla="*/ 13 h 138"/>
                <a:gd name="T98" fmla="*/ 416 w 263"/>
                <a:gd name="T99" fmla="*/ 18 h 138"/>
                <a:gd name="T100" fmla="*/ 467 w 263"/>
                <a:gd name="T101" fmla="*/ 18 h 138"/>
                <a:gd name="T102" fmla="*/ 522 w 263"/>
                <a:gd name="T103" fmla="*/ 22 h 138"/>
                <a:gd name="T104" fmla="*/ 571 w 263"/>
                <a:gd name="T105" fmla="*/ 22 h 138"/>
                <a:gd name="T106" fmla="*/ 621 w 263"/>
                <a:gd name="T107" fmla="*/ 27 h 13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3"/>
                <a:gd name="T163" fmla="*/ 0 h 138"/>
                <a:gd name="T164" fmla="*/ 263 w 263"/>
                <a:gd name="T165" fmla="*/ 138 h 13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3" h="138">
                  <a:moveTo>
                    <a:pt x="263" y="12"/>
                  </a:moveTo>
                  <a:lnTo>
                    <a:pt x="254" y="18"/>
                  </a:lnTo>
                  <a:lnTo>
                    <a:pt x="246" y="24"/>
                  </a:lnTo>
                  <a:lnTo>
                    <a:pt x="236" y="30"/>
                  </a:lnTo>
                  <a:lnTo>
                    <a:pt x="225" y="34"/>
                  </a:lnTo>
                  <a:lnTo>
                    <a:pt x="213" y="38"/>
                  </a:lnTo>
                  <a:lnTo>
                    <a:pt x="202" y="38"/>
                  </a:lnTo>
                  <a:lnTo>
                    <a:pt x="194" y="36"/>
                  </a:lnTo>
                  <a:lnTo>
                    <a:pt x="186" y="30"/>
                  </a:lnTo>
                  <a:lnTo>
                    <a:pt x="175" y="26"/>
                  </a:lnTo>
                  <a:lnTo>
                    <a:pt x="165" y="26"/>
                  </a:lnTo>
                  <a:lnTo>
                    <a:pt x="154" y="26"/>
                  </a:lnTo>
                  <a:lnTo>
                    <a:pt x="144" y="26"/>
                  </a:lnTo>
                  <a:lnTo>
                    <a:pt x="134" y="26"/>
                  </a:lnTo>
                  <a:lnTo>
                    <a:pt x="123" y="24"/>
                  </a:lnTo>
                  <a:lnTo>
                    <a:pt x="113" y="20"/>
                  </a:lnTo>
                  <a:lnTo>
                    <a:pt x="100" y="12"/>
                  </a:lnTo>
                  <a:lnTo>
                    <a:pt x="94" y="14"/>
                  </a:lnTo>
                  <a:lnTo>
                    <a:pt x="90" y="20"/>
                  </a:lnTo>
                  <a:lnTo>
                    <a:pt x="88" y="26"/>
                  </a:lnTo>
                  <a:lnTo>
                    <a:pt x="92" y="32"/>
                  </a:lnTo>
                  <a:lnTo>
                    <a:pt x="100" y="38"/>
                  </a:lnTo>
                  <a:lnTo>
                    <a:pt x="109" y="42"/>
                  </a:lnTo>
                  <a:lnTo>
                    <a:pt x="119" y="44"/>
                  </a:lnTo>
                  <a:lnTo>
                    <a:pt x="129" y="46"/>
                  </a:lnTo>
                  <a:lnTo>
                    <a:pt x="140" y="46"/>
                  </a:lnTo>
                  <a:lnTo>
                    <a:pt x="150" y="48"/>
                  </a:lnTo>
                  <a:lnTo>
                    <a:pt x="161" y="48"/>
                  </a:lnTo>
                  <a:lnTo>
                    <a:pt x="169" y="50"/>
                  </a:lnTo>
                  <a:lnTo>
                    <a:pt x="167" y="59"/>
                  </a:lnTo>
                  <a:lnTo>
                    <a:pt x="163" y="65"/>
                  </a:lnTo>
                  <a:lnTo>
                    <a:pt x="150" y="71"/>
                  </a:lnTo>
                  <a:lnTo>
                    <a:pt x="121" y="75"/>
                  </a:lnTo>
                  <a:lnTo>
                    <a:pt x="100" y="83"/>
                  </a:lnTo>
                  <a:lnTo>
                    <a:pt x="98" y="101"/>
                  </a:lnTo>
                  <a:lnTo>
                    <a:pt x="96" y="120"/>
                  </a:lnTo>
                  <a:lnTo>
                    <a:pt x="73" y="138"/>
                  </a:lnTo>
                  <a:lnTo>
                    <a:pt x="6" y="134"/>
                  </a:lnTo>
                  <a:lnTo>
                    <a:pt x="0" y="104"/>
                  </a:lnTo>
                  <a:lnTo>
                    <a:pt x="2" y="79"/>
                  </a:lnTo>
                  <a:lnTo>
                    <a:pt x="13" y="55"/>
                  </a:lnTo>
                  <a:lnTo>
                    <a:pt x="38" y="36"/>
                  </a:lnTo>
                  <a:lnTo>
                    <a:pt x="52" y="30"/>
                  </a:lnTo>
                  <a:lnTo>
                    <a:pt x="65" y="18"/>
                  </a:lnTo>
                  <a:lnTo>
                    <a:pt x="77" y="6"/>
                  </a:lnTo>
                  <a:lnTo>
                    <a:pt x="92" y="0"/>
                  </a:lnTo>
                  <a:lnTo>
                    <a:pt x="113" y="2"/>
                  </a:lnTo>
                  <a:lnTo>
                    <a:pt x="134" y="4"/>
                  </a:lnTo>
                  <a:lnTo>
                    <a:pt x="154" y="6"/>
                  </a:lnTo>
                  <a:lnTo>
                    <a:pt x="177" y="8"/>
                  </a:lnTo>
                  <a:lnTo>
                    <a:pt x="198" y="8"/>
                  </a:lnTo>
                  <a:lnTo>
                    <a:pt x="221" y="10"/>
                  </a:lnTo>
                  <a:lnTo>
                    <a:pt x="242" y="10"/>
                  </a:lnTo>
                  <a:lnTo>
                    <a:pt x="263" y="12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39" name="Freeform 26"/>
            <p:cNvSpPr>
              <a:spLocks/>
            </p:cNvSpPr>
            <p:nvPr/>
          </p:nvSpPr>
          <p:spPr bwMode="auto">
            <a:xfrm>
              <a:off x="1036" y="830"/>
              <a:ext cx="585" cy="1147"/>
            </a:xfrm>
            <a:custGeom>
              <a:avLst/>
              <a:gdLst>
                <a:gd name="T0" fmla="*/ 1014 w 473"/>
                <a:gd name="T1" fmla="*/ 1117 h 944"/>
                <a:gd name="T2" fmla="*/ 1097 w 473"/>
                <a:gd name="T3" fmla="*/ 1729 h 944"/>
                <a:gd name="T4" fmla="*/ 1103 w 473"/>
                <a:gd name="T5" fmla="*/ 1937 h 944"/>
                <a:gd name="T6" fmla="*/ 863 w 473"/>
                <a:gd name="T7" fmla="*/ 2030 h 944"/>
                <a:gd name="T8" fmla="*/ 562 w 473"/>
                <a:gd name="T9" fmla="*/ 2053 h 944"/>
                <a:gd name="T10" fmla="*/ 293 w 473"/>
                <a:gd name="T11" fmla="*/ 1950 h 944"/>
                <a:gd name="T12" fmla="*/ 273 w 473"/>
                <a:gd name="T13" fmla="*/ 1532 h 944"/>
                <a:gd name="T14" fmla="*/ 303 w 473"/>
                <a:gd name="T15" fmla="*/ 1450 h 944"/>
                <a:gd name="T16" fmla="*/ 383 w 473"/>
                <a:gd name="T17" fmla="*/ 1488 h 944"/>
                <a:gd name="T18" fmla="*/ 383 w 473"/>
                <a:gd name="T19" fmla="*/ 1542 h 944"/>
                <a:gd name="T20" fmla="*/ 351 w 473"/>
                <a:gd name="T21" fmla="*/ 1552 h 944"/>
                <a:gd name="T22" fmla="*/ 383 w 473"/>
                <a:gd name="T23" fmla="*/ 1592 h 944"/>
                <a:gd name="T24" fmla="*/ 544 w 473"/>
                <a:gd name="T25" fmla="*/ 1612 h 944"/>
                <a:gd name="T26" fmla="*/ 702 w 473"/>
                <a:gd name="T27" fmla="*/ 1600 h 944"/>
                <a:gd name="T28" fmla="*/ 751 w 473"/>
                <a:gd name="T29" fmla="*/ 1661 h 944"/>
                <a:gd name="T30" fmla="*/ 820 w 473"/>
                <a:gd name="T31" fmla="*/ 1652 h 944"/>
                <a:gd name="T32" fmla="*/ 832 w 473"/>
                <a:gd name="T33" fmla="*/ 1544 h 944"/>
                <a:gd name="T34" fmla="*/ 737 w 473"/>
                <a:gd name="T35" fmla="*/ 1391 h 944"/>
                <a:gd name="T36" fmla="*/ 663 w 473"/>
                <a:gd name="T37" fmla="*/ 1324 h 944"/>
                <a:gd name="T38" fmla="*/ 621 w 473"/>
                <a:gd name="T39" fmla="*/ 1213 h 944"/>
                <a:gd name="T40" fmla="*/ 575 w 473"/>
                <a:gd name="T41" fmla="*/ 1086 h 944"/>
                <a:gd name="T42" fmla="*/ 477 w 473"/>
                <a:gd name="T43" fmla="*/ 1001 h 944"/>
                <a:gd name="T44" fmla="*/ 562 w 473"/>
                <a:gd name="T45" fmla="*/ 595 h 944"/>
                <a:gd name="T46" fmla="*/ 496 w 473"/>
                <a:gd name="T47" fmla="*/ 428 h 944"/>
                <a:gd name="T48" fmla="*/ 442 w 473"/>
                <a:gd name="T49" fmla="*/ 458 h 944"/>
                <a:gd name="T50" fmla="*/ 464 w 473"/>
                <a:gd name="T51" fmla="*/ 569 h 944"/>
                <a:gd name="T52" fmla="*/ 408 w 473"/>
                <a:gd name="T53" fmla="*/ 883 h 944"/>
                <a:gd name="T54" fmla="*/ 319 w 473"/>
                <a:gd name="T55" fmla="*/ 954 h 944"/>
                <a:gd name="T56" fmla="*/ 288 w 473"/>
                <a:gd name="T57" fmla="*/ 982 h 944"/>
                <a:gd name="T58" fmla="*/ 303 w 473"/>
                <a:gd name="T59" fmla="*/ 1025 h 944"/>
                <a:gd name="T60" fmla="*/ 399 w 473"/>
                <a:gd name="T61" fmla="*/ 1070 h 944"/>
                <a:gd name="T62" fmla="*/ 482 w 473"/>
                <a:gd name="T63" fmla="*/ 1146 h 944"/>
                <a:gd name="T64" fmla="*/ 526 w 473"/>
                <a:gd name="T65" fmla="*/ 1262 h 944"/>
                <a:gd name="T66" fmla="*/ 581 w 473"/>
                <a:gd name="T67" fmla="*/ 1373 h 944"/>
                <a:gd name="T68" fmla="*/ 319 w 473"/>
                <a:gd name="T69" fmla="*/ 1296 h 944"/>
                <a:gd name="T70" fmla="*/ 176 w 473"/>
                <a:gd name="T71" fmla="*/ 1174 h 944"/>
                <a:gd name="T72" fmla="*/ 0 w 473"/>
                <a:gd name="T73" fmla="*/ 1096 h 944"/>
                <a:gd name="T74" fmla="*/ 215 w 473"/>
                <a:gd name="T75" fmla="*/ 283 h 944"/>
                <a:gd name="T76" fmla="*/ 438 w 473"/>
                <a:gd name="T77" fmla="*/ 132 h 944"/>
                <a:gd name="T78" fmla="*/ 672 w 473"/>
                <a:gd name="T79" fmla="*/ 0 h 944"/>
                <a:gd name="T80" fmla="*/ 841 w 473"/>
                <a:gd name="T81" fmla="*/ 317 h 944"/>
                <a:gd name="T82" fmla="*/ 936 w 473"/>
                <a:gd name="T83" fmla="*/ 661 h 94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73"/>
                <a:gd name="T127" fmla="*/ 0 h 944"/>
                <a:gd name="T128" fmla="*/ 473 w 473"/>
                <a:gd name="T129" fmla="*/ 944 h 94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73" h="944">
                  <a:moveTo>
                    <a:pt x="413" y="414"/>
                  </a:moveTo>
                  <a:lnTo>
                    <a:pt x="423" y="454"/>
                  </a:lnTo>
                  <a:lnTo>
                    <a:pt x="433" y="512"/>
                  </a:lnTo>
                  <a:lnTo>
                    <a:pt x="444" y="567"/>
                  </a:lnTo>
                  <a:lnTo>
                    <a:pt x="448" y="591"/>
                  </a:lnTo>
                  <a:lnTo>
                    <a:pt x="469" y="793"/>
                  </a:lnTo>
                  <a:lnTo>
                    <a:pt x="467" y="826"/>
                  </a:lnTo>
                  <a:lnTo>
                    <a:pt x="473" y="860"/>
                  </a:lnTo>
                  <a:lnTo>
                    <a:pt x="471" y="889"/>
                  </a:lnTo>
                  <a:lnTo>
                    <a:pt x="450" y="909"/>
                  </a:lnTo>
                  <a:lnTo>
                    <a:pt x="410" y="920"/>
                  </a:lnTo>
                  <a:lnTo>
                    <a:pt x="369" y="932"/>
                  </a:lnTo>
                  <a:lnTo>
                    <a:pt x="325" y="940"/>
                  </a:lnTo>
                  <a:lnTo>
                    <a:pt x="283" y="944"/>
                  </a:lnTo>
                  <a:lnTo>
                    <a:pt x="240" y="942"/>
                  </a:lnTo>
                  <a:lnTo>
                    <a:pt x="200" y="934"/>
                  </a:lnTo>
                  <a:lnTo>
                    <a:pt x="160" y="918"/>
                  </a:lnTo>
                  <a:lnTo>
                    <a:pt x="125" y="895"/>
                  </a:lnTo>
                  <a:lnTo>
                    <a:pt x="114" y="834"/>
                  </a:lnTo>
                  <a:lnTo>
                    <a:pt x="114" y="767"/>
                  </a:lnTo>
                  <a:lnTo>
                    <a:pt x="117" y="703"/>
                  </a:lnTo>
                  <a:lnTo>
                    <a:pt x="108" y="642"/>
                  </a:lnTo>
                  <a:lnTo>
                    <a:pt x="117" y="656"/>
                  </a:lnTo>
                  <a:lnTo>
                    <a:pt x="129" y="665"/>
                  </a:lnTo>
                  <a:lnTo>
                    <a:pt x="146" y="673"/>
                  </a:lnTo>
                  <a:lnTo>
                    <a:pt x="162" y="677"/>
                  </a:lnTo>
                  <a:lnTo>
                    <a:pt x="164" y="683"/>
                  </a:lnTo>
                  <a:lnTo>
                    <a:pt x="164" y="691"/>
                  </a:lnTo>
                  <a:lnTo>
                    <a:pt x="164" y="699"/>
                  </a:lnTo>
                  <a:lnTo>
                    <a:pt x="164" y="707"/>
                  </a:lnTo>
                  <a:lnTo>
                    <a:pt x="158" y="707"/>
                  </a:lnTo>
                  <a:lnTo>
                    <a:pt x="154" y="709"/>
                  </a:lnTo>
                  <a:lnTo>
                    <a:pt x="150" y="712"/>
                  </a:lnTo>
                  <a:lnTo>
                    <a:pt x="148" y="718"/>
                  </a:lnTo>
                  <a:lnTo>
                    <a:pt x="152" y="724"/>
                  </a:lnTo>
                  <a:lnTo>
                    <a:pt x="164" y="730"/>
                  </a:lnTo>
                  <a:lnTo>
                    <a:pt x="183" y="736"/>
                  </a:lnTo>
                  <a:lnTo>
                    <a:pt x="208" y="738"/>
                  </a:lnTo>
                  <a:lnTo>
                    <a:pt x="233" y="740"/>
                  </a:lnTo>
                  <a:lnTo>
                    <a:pt x="260" y="740"/>
                  </a:lnTo>
                  <a:lnTo>
                    <a:pt x="283" y="738"/>
                  </a:lnTo>
                  <a:lnTo>
                    <a:pt x="300" y="734"/>
                  </a:lnTo>
                  <a:lnTo>
                    <a:pt x="302" y="744"/>
                  </a:lnTo>
                  <a:lnTo>
                    <a:pt x="310" y="754"/>
                  </a:lnTo>
                  <a:lnTo>
                    <a:pt x="321" y="762"/>
                  </a:lnTo>
                  <a:lnTo>
                    <a:pt x="329" y="767"/>
                  </a:lnTo>
                  <a:lnTo>
                    <a:pt x="342" y="765"/>
                  </a:lnTo>
                  <a:lnTo>
                    <a:pt x="350" y="758"/>
                  </a:lnTo>
                  <a:lnTo>
                    <a:pt x="356" y="746"/>
                  </a:lnTo>
                  <a:lnTo>
                    <a:pt x="360" y="736"/>
                  </a:lnTo>
                  <a:lnTo>
                    <a:pt x="356" y="709"/>
                  </a:lnTo>
                  <a:lnTo>
                    <a:pt x="350" y="681"/>
                  </a:lnTo>
                  <a:lnTo>
                    <a:pt x="340" y="656"/>
                  </a:lnTo>
                  <a:lnTo>
                    <a:pt x="315" y="638"/>
                  </a:lnTo>
                  <a:lnTo>
                    <a:pt x="300" y="632"/>
                  </a:lnTo>
                  <a:lnTo>
                    <a:pt x="292" y="620"/>
                  </a:lnTo>
                  <a:lnTo>
                    <a:pt x="283" y="607"/>
                  </a:lnTo>
                  <a:lnTo>
                    <a:pt x="275" y="593"/>
                  </a:lnTo>
                  <a:lnTo>
                    <a:pt x="269" y="575"/>
                  </a:lnTo>
                  <a:lnTo>
                    <a:pt x="265" y="556"/>
                  </a:lnTo>
                  <a:lnTo>
                    <a:pt x="258" y="536"/>
                  </a:lnTo>
                  <a:lnTo>
                    <a:pt x="254" y="516"/>
                  </a:lnTo>
                  <a:lnTo>
                    <a:pt x="246" y="499"/>
                  </a:lnTo>
                  <a:lnTo>
                    <a:pt x="235" y="483"/>
                  </a:lnTo>
                  <a:lnTo>
                    <a:pt x="223" y="469"/>
                  </a:lnTo>
                  <a:lnTo>
                    <a:pt x="204" y="459"/>
                  </a:lnTo>
                  <a:lnTo>
                    <a:pt x="225" y="397"/>
                  </a:lnTo>
                  <a:lnTo>
                    <a:pt x="237" y="334"/>
                  </a:lnTo>
                  <a:lnTo>
                    <a:pt x="240" y="273"/>
                  </a:lnTo>
                  <a:lnTo>
                    <a:pt x="225" y="210"/>
                  </a:lnTo>
                  <a:lnTo>
                    <a:pt x="219" y="204"/>
                  </a:lnTo>
                  <a:lnTo>
                    <a:pt x="212" y="197"/>
                  </a:lnTo>
                  <a:lnTo>
                    <a:pt x="204" y="193"/>
                  </a:lnTo>
                  <a:lnTo>
                    <a:pt x="194" y="195"/>
                  </a:lnTo>
                  <a:lnTo>
                    <a:pt x="189" y="210"/>
                  </a:lnTo>
                  <a:lnTo>
                    <a:pt x="194" y="228"/>
                  </a:lnTo>
                  <a:lnTo>
                    <a:pt x="198" y="244"/>
                  </a:lnTo>
                  <a:lnTo>
                    <a:pt x="198" y="261"/>
                  </a:lnTo>
                  <a:lnTo>
                    <a:pt x="198" y="312"/>
                  </a:lnTo>
                  <a:lnTo>
                    <a:pt x="192" y="359"/>
                  </a:lnTo>
                  <a:lnTo>
                    <a:pt x="175" y="405"/>
                  </a:lnTo>
                  <a:lnTo>
                    <a:pt x="150" y="450"/>
                  </a:lnTo>
                  <a:lnTo>
                    <a:pt x="142" y="444"/>
                  </a:lnTo>
                  <a:lnTo>
                    <a:pt x="137" y="438"/>
                  </a:lnTo>
                  <a:lnTo>
                    <a:pt x="131" y="432"/>
                  </a:lnTo>
                  <a:lnTo>
                    <a:pt x="123" y="432"/>
                  </a:lnTo>
                  <a:lnTo>
                    <a:pt x="123" y="450"/>
                  </a:lnTo>
                  <a:lnTo>
                    <a:pt x="125" y="459"/>
                  </a:lnTo>
                  <a:lnTo>
                    <a:pt x="125" y="465"/>
                  </a:lnTo>
                  <a:lnTo>
                    <a:pt x="129" y="471"/>
                  </a:lnTo>
                  <a:lnTo>
                    <a:pt x="142" y="481"/>
                  </a:lnTo>
                  <a:lnTo>
                    <a:pt x="154" y="487"/>
                  </a:lnTo>
                  <a:lnTo>
                    <a:pt x="171" y="491"/>
                  </a:lnTo>
                  <a:lnTo>
                    <a:pt x="185" y="493"/>
                  </a:lnTo>
                  <a:lnTo>
                    <a:pt x="196" y="508"/>
                  </a:lnTo>
                  <a:lnTo>
                    <a:pt x="206" y="526"/>
                  </a:lnTo>
                  <a:lnTo>
                    <a:pt x="212" y="544"/>
                  </a:lnTo>
                  <a:lnTo>
                    <a:pt x="219" y="561"/>
                  </a:lnTo>
                  <a:lnTo>
                    <a:pt x="225" y="579"/>
                  </a:lnTo>
                  <a:lnTo>
                    <a:pt x="231" y="597"/>
                  </a:lnTo>
                  <a:lnTo>
                    <a:pt x="240" y="614"/>
                  </a:lnTo>
                  <a:lnTo>
                    <a:pt x="248" y="630"/>
                  </a:lnTo>
                  <a:lnTo>
                    <a:pt x="158" y="644"/>
                  </a:lnTo>
                  <a:lnTo>
                    <a:pt x="152" y="618"/>
                  </a:lnTo>
                  <a:lnTo>
                    <a:pt x="137" y="595"/>
                  </a:lnTo>
                  <a:lnTo>
                    <a:pt x="121" y="573"/>
                  </a:lnTo>
                  <a:lnTo>
                    <a:pt x="98" y="554"/>
                  </a:lnTo>
                  <a:lnTo>
                    <a:pt x="75" y="538"/>
                  </a:lnTo>
                  <a:lnTo>
                    <a:pt x="50" y="522"/>
                  </a:lnTo>
                  <a:lnTo>
                    <a:pt x="25" y="510"/>
                  </a:lnTo>
                  <a:lnTo>
                    <a:pt x="0" y="503"/>
                  </a:lnTo>
                  <a:lnTo>
                    <a:pt x="50" y="195"/>
                  </a:lnTo>
                  <a:lnTo>
                    <a:pt x="66" y="159"/>
                  </a:lnTo>
                  <a:lnTo>
                    <a:pt x="92" y="130"/>
                  </a:lnTo>
                  <a:lnTo>
                    <a:pt x="121" y="104"/>
                  </a:lnTo>
                  <a:lnTo>
                    <a:pt x="152" y="83"/>
                  </a:lnTo>
                  <a:lnTo>
                    <a:pt x="187" y="61"/>
                  </a:lnTo>
                  <a:lnTo>
                    <a:pt x="221" y="42"/>
                  </a:lnTo>
                  <a:lnTo>
                    <a:pt x="256" y="22"/>
                  </a:lnTo>
                  <a:lnTo>
                    <a:pt x="287" y="0"/>
                  </a:lnTo>
                  <a:lnTo>
                    <a:pt x="317" y="48"/>
                  </a:lnTo>
                  <a:lnTo>
                    <a:pt x="340" y="97"/>
                  </a:lnTo>
                  <a:lnTo>
                    <a:pt x="360" y="146"/>
                  </a:lnTo>
                  <a:lnTo>
                    <a:pt x="375" y="199"/>
                  </a:lnTo>
                  <a:lnTo>
                    <a:pt x="390" y="252"/>
                  </a:lnTo>
                  <a:lnTo>
                    <a:pt x="400" y="304"/>
                  </a:lnTo>
                  <a:lnTo>
                    <a:pt x="406" y="359"/>
                  </a:lnTo>
                  <a:lnTo>
                    <a:pt x="413" y="414"/>
                  </a:lnTo>
                  <a:close/>
                </a:path>
              </a:pathLst>
            </a:custGeom>
            <a:solidFill>
              <a:srgbClr val="C4D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0" name="Freeform 27"/>
            <p:cNvSpPr>
              <a:spLocks/>
            </p:cNvSpPr>
            <p:nvPr/>
          </p:nvSpPr>
          <p:spPr bwMode="auto">
            <a:xfrm>
              <a:off x="2705" y="855"/>
              <a:ext cx="121" cy="74"/>
            </a:xfrm>
            <a:custGeom>
              <a:avLst/>
              <a:gdLst>
                <a:gd name="T0" fmla="*/ 216 w 98"/>
                <a:gd name="T1" fmla="*/ 72 h 61"/>
                <a:gd name="T2" fmla="*/ 201 w 98"/>
                <a:gd name="T3" fmla="*/ 102 h 61"/>
                <a:gd name="T4" fmla="*/ 184 w 98"/>
                <a:gd name="T5" fmla="*/ 119 h 61"/>
                <a:gd name="T6" fmla="*/ 158 w 98"/>
                <a:gd name="T7" fmla="*/ 129 h 61"/>
                <a:gd name="T8" fmla="*/ 126 w 98"/>
                <a:gd name="T9" fmla="*/ 132 h 61"/>
                <a:gd name="T10" fmla="*/ 96 w 98"/>
                <a:gd name="T11" fmla="*/ 129 h 61"/>
                <a:gd name="T12" fmla="*/ 63 w 98"/>
                <a:gd name="T13" fmla="*/ 129 h 61"/>
                <a:gd name="T14" fmla="*/ 28 w 98"/>
                <a:gd name="T15" fmla="*/ 124 h 61"/>
                <a:gd name="T16" fmla="*/ 0 w 98"/>
                <a:gd name="T17" fmla="*/ 119 h 61"/>
                <a:gd name="T18" fmla="*/ 28 w 98"/>
                <a:gd name="T19" fmla="*/ 84 h 61"/>
                <a:gd name="T20" fmla="*/ 47 w 98"/>
                <a:gd name="T21" fmla="*/ 49 h 61"/>
                <a:gd name="T22" fmla="*/ 72 w 98"/>
                <a:gd name="T23" fmla="*/ 18 h 61"/>
                <a:gd name="T24" fmla="*/ 121 w 98"/>
                <a:gd name="T25" fmla="*/ 2 h 61"/>
                <a:gd name="T26" fmla="*/ 167 w 98"/>
                <a:gd name="T27" fmla="*/ 0 h 61"/>
                <a:gd name="T28" fmla="*/ 201 w 98"/>
                <a:gd name="T29" fmla="*/ 2 h 61"/>
                <a:gd name="T30" fmla="*/ 227 w 98"/>
                <a:gd name="T31" fmla="*/ 27 h 61"/>
                <a:gd name="T32" fmla="*/ 216 w 98"/>
                <a:gd name="T33" fmla="*/ 72 h 6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8"/>
                <a:gd name="T52" fmla="*/ 0 h 61"/>
                <a:gd name="T53" fmla="*/ 98 w 98"/>
                <a:gd name="T54" fmla="*/ 61 h 6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8" h="61">
                  <a:moveTo>
                    <a:pt x="93" y="33"/>
                  </a:moveTo>
                  <a:lnTo>
                    <a:pt x="87" y="47"/>
                  </a:lnTo>
                  <a:lnTo>
                    <a:pt x="79" y="55"/>
                  </a:lnTo>
                  <a:lnTo>
                    <a:pt x="68" y="59"/>
                  </a:lnTo>
                  <a:lnTo>
                    <a:pt x="54" y="61"/>
                  </a:lnTo>
                  <a:lnTo>
                    <a:pt x="41" y="59"/>
                  </a:lnTo>
                  <a:lnTo>
                    <a:pt x="27" y="59"/>
                  </a:lnTo>
                  <a:lnTo>
                    <a:pt x="12" y="57"/>
                  </a:lnTo>
                  <a:lnTo>
                    <a:pt x="0" y="55"/>
                  </a:lnTo>
                  <a:lnTo>
                    <a:pt x="12" y="39"/>
                  </a:lnTo>
                  <a:lnTo>
                    <a:pt x="20" y="22"/>
                  </a:lnTo>
                  <a:lnTo>
                    <a:pt x="31" y="8"/>
                  </a:lnTo>
                  <a:lnTo>
                    <a:pt x="52" y="2"/>
                  </a:lnTo>
                  <a:lnTo>
                    <a:pt x="71" y="0"/>
                  </a:lnTo>
                  <a:lnTo>
                    <a:pt x="87" y="2"/>
                  </a:lnTo>
                  <a:lnTo>
                    <a:pt x="98" y="12"/>
                  </a:lnTo>
                  <a:lnTo>
                    <a:pt x="93" y="33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" name="Freeform 28"/>
            <p:cNvSpPr>
              <a:spLocks/>
            </p:cNvSpPr>
            <p:nvPr/>
          </p:nvSpPr>
          <p:spPr bwMode="auto">
            <a:xfrm>
              <a:off x="4150" y="852"/>
              <a:ext cx="230" cy="32"/>
            </a:xfrm>
            <a:custGeom>
              <a:avLst/>
              <a:gdLst>
                <a:gd name="T0" fmla="*/ 414 w 186"/>
                <a:gd name="T1" fmla="*/ 14 h 26"/>
                <a:gd name="T2" fmla="*/ 434 w 186"/>
                <a:gd name="T3" fmla="*/ 41 h 26"/>
                <a:gd name="T4" fmla="*/ 414 w 186"/>
                <a:gd name="T5" fmla="*/ 59 h 26"/>
                <a:gd name="T6" fmla="*/ 362 w 186"/>
                <a:gd name="T7" fmla="*/ 59 h 26"/>
                <a:gd name="T8" fmla="*/ 309 w 186"/>
                <a:gd name="T9" fmla="*/ 59 h 26"/>
                <a:gd name="T10" fmla="*/ 258 w 186"/>
                <a:gd name="T11" fmla="*/ 59 h 26"/>
                <a:gd name="T12" fmla="*/ 207 w 186"/>
                <a:gd name="T13" fmla="*/ 57 h 26"/>
                <a:gd name="T14" fmla="*/ 157 w 186"/>
                <a:gd name="T15" fmla="*/ 57 h 26"/>
                <a:gd name="T16" fmla="*/ 103 w 186"/>
                <a:gd name="T17" fmla="*/ 50 h 26"/>
                <a:gd name="T18" fmla="*/ 53 w 186"/>
                <a:gd name="T19" fmla="*/ 47 h 26"/>
                <a:gd name="T20" fmla="*/ 2 w 186"/>
                <a:gd name="T21" fmla="*/ 41 h 26"/>
                <a:gd name="T22" fmla="*/ 0 w 186"/>
                <a:gd name="T23" fmla="*/ 27 h 26"/>
                <a:gd name="T24" fmla="*/ 0 w 186"/>
                <a:gd name="T25" fmla="*/ 14 h 26"/>
                <a:gd name="T26" fmla="*/ 2 w 186"/>
                <a:gd name="T27" fmla="*/ 2 h 26"/>
                <a:gd name="T28" fmla="*/ 21 w 186"/>
                <a:gd name="T29" fmla="*/ 0 h 26"/>
                <a:gd name="T30" fmla="*/ 69 w 186"/>
                <a:gd name="T31" fmla="*/ 9 h 26"/>
                <a:gd name="T32" fmla="*/ 117 w 186"/>
                <a:gd name="T33" fmla="*/ 14 h 26"/>
                <a:gd name="T34" fmla="*/ 167 w 186"/>
                <a:gd name="T35" fmla="*/ 14 h 26"/>
                <a:gd name="T36" fmla="*/ 219 w 186"/>
                <a:gd name="T37" fmla="*/ 14 h 26"/>
                <a:gd name="T38" fmla="*/ 270 w 186"/>
                <a:gd name="T39" fmla="*/ 14 h 26"/>
                <a:gd name="T40" fmla="*/ 318 w 186"/>
                <a:gd name="T41" fmla="*/ 14 h 26"/>
                <a:gd name="T42" fmla="*/ 367 w 186"/>
                <a:gd name="T43" fmla="*/ 14 h 26"/>
                <a:gd name="T44" fmla="*/ 414 w 186"/>
                <a:gd name="T45" fmla="*/ 14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6"/>
                <a:gd name="T70" fmla="*/ 0 h 26"/>
                <a:gd name="T71" fmla="*/ 186 w 186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6" h="26">
                  <a:moveTo>
                    <a:pt x="177" y="6"/>
                  </a:moveTo>
                  <a:lnTo>
                    <a:pt x="186" y="18"/>
                  </a:lnTo>
                  <a:lnTo>
                    <a:pt x="177" y="26"/>
                  </a:lnTo>
                  <a:lnTo>
                    <a:pt x="155" y="26"/>
                  </a:lnTo>
                  <a:lnTo>
                    <a:pt x="132" y="26"/>
                  </a:lnTo>
                  <a:lnTo>
                    <a:pt x="111" y="26"/>
                  </a:lnTo>
                  <a:lnTo>
                    <a:pt x="88" y="24"/>
                  </a:lnTo>
                  <a:lnTo>
                    <a:pt x="67" y="24"/>
                  </a:lnTo>
                  <a:lnTo>
                    <a:pt x="44" y="22"/>
                  </a:lnTo>
                  <a:lnTo>
                    <a:pt x="23" y="20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9" y="0"/>
                  </a:lnTo>
                  <a:lnTo>
                    <a:pt x="29" y="4"/>
                  </a:lnTo>
                  <a:lnTo>
                    <a:pt x="50" y="6"/>
                  </a:lnTo>
                  <a:lnTo>
                    <a:pt x="71" y="6"/>
                  </a:lnTo>
                  <a:lnTo>
                    <a:pt x="94" y="6"/>
                  </a:lnTo>
                  <a:lnTo>
                    <a:pt x="115" y="6"/>
                  </a:lnTo>
                  <a:lnTo>
                    <a:pt x="136" y="6"/>
                  </a:lnTo>
                  <a:lnTo>
                    <a:pt x="157" y="6"/>
                  </a:lnTo>
                  <a:lnTo>
                    <a:pt x="177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1533" y="976"/>
              <a:ext cx="96" cy="234"/>
            </a:xfrm>
            <a:custGeom>
              <a:avLst/>
              <a:gdLst>
                <a:gd name="T0" fmla="*/ 111 w 77"/>
                <a:gd name="T1" fmla="*/ 423 h 192"/>
                <a:gd name="T2" fmla="*/ 0 w 77"/>
                <a:gd name="T3" fmla="*/ 32 h 192"/>
                <a:gd name="T4" fmla="*/ 37 w 77"/>
                <a:gd name="T5" fmla="*/ 32 h 192"/>
                <a:gd name="T6" fmla="*/ 65 w 77"/>
                <a:gd name="T7" fmla="*/ 32 h 192"/>
                <a:gd name="T8" fmla="*/ 92 w 77"/>
                <a:gd name="T9" fmla="*/ 32 h 192"/>
                <a:gd name="T10" fmla="*/ 111 w 77"/>
                <a:gd name="T11" fmla="*/ 27 h 192"/>
                <a:gd name="T12" fmla="*/ 126 w 77"/>
                <a:gd name="T13" fmla="*/ 27 h 192"/>
                <a:gd name="T14" fmla="*/ 143 w 77"/>
                <a:gd name="T15" fmla="*/ 18 h 192"/>
                <a:gd name="T16" fmla="*/ 157 w 77"/>
                <a:gd name="T17" fmla="*/ 13 h 192"/>
                <a:gd name="T18" fmla="*/ 172 w 77"/>
                <a:gd name="T19" fmla="*/ 0 h 192"/>
                <a:gd name="T20" fmla="*/ 187 w 77"/>
                <a:gd name="T21" fmla="*/ 102 h 192"/>
                <a:gd name="T22" fmla="*/ 182 w 77"/>
                <a:gd name="T23" fmla="*/ 216 h 192"/>
                <a:gd name="T24" fmla="*/ 157 w 77"/>
                <a:gd name="T25" fmla="*/ 324 h 192"/>
                <a:gd name="T26" fmla="*/ 111 w 77"/>
                <a:gd name="T27" fmla="*/ 423 h 1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7"/>
                <a:gd name="T43" fmla="*/ 0 h 192"/>
                <a:gd name="T44" fmla="*/ 77 w 77"/>
                <a:gd name="T45" fmla="*/ 192 h 19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7" h="192">
                  <a:moveTo>
                    <a:pt x="46" y="192"/>
                  </a:moveTo>
                  <a:lnTo>
                    <a:pt x="0" y="14"/>
                  </a:lnTo>
                  <a:lnTo>
                    <a:pt x="15" y="14"/>
                  </a:lnTo>
                  <a:lnTo>
                    <a:pt x="27" y="14"/>
                  </a:lnTo>
                  <a:lnTo>
                    <a:pt x="38" y="14"/>
                  </a:lnTo>
                  <a:lnTo>
                    <a:pt x="46" y="12"/>
                  </a:lnTo>
                  <a:lnTo>
                    <a:pt x="52" y="12"/>
                  </a:lnTo>
                  <a:lnTo>
                    <a:pt x="59" y="8"/>
                  </a:lnTo>
                  <a:lnTo>
                    <a:pt x="65" y="6"/>
                  </a:lnTo>
                  <a:lnTo>
                    <a:pt x="71" y="0"/>
                  </a:lnTo>
                  <a:lnTo>
                    <a:pt x="77" y="47"/>
                  </a:lnTo>
                  <a:lnTo>
                    <a:pt x="75" y="98"/>
                  </a:lnTo>
                  <a:lnTo>
                    <a:pt x="65" y="147"/>
                  </a:lnTo>
                  <a:lnTo>
                    <a:pt x="46" y="192"/>
                  </a:lnTo>
                  <a:close/>
                </a:path>
              </a:pathLst>
            </a:custGeom>
            <a:solidFill>
              <a:srgbClr val="C4D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>
              <a:off x="4145" y="986"/>
              <a:ext cx="107" cy="27"/>
            </a:xfrm>
            <a:custGeom>
              <a:avLst/>
              <a:gdLst>
                <a:gd name="T0" fmla="*/ 179 w 86"/>
                <a:gd name="T1" fmla="*/ 14 h 22"/>
                <a:gd name="T2" fmla="*/ 205 w 86"/>
                <a:gd name="T3" fmla="*/ 41 h 22"/>
                <a:gd name="T4" fmla="*/ 179 w 86"/>
                <a:gd name="T5" fmla="*/ 50 h 22"/>
                <a:gd name="T6" fmla="*/ 157 w 86"/>
                <a:gd name="T7" fmla="*/ 50 h 22"/>
                <a:gd name="T8" fmla="*/ 126 w 86"/>
                <a:gd name="T9" fmla="*/ 50 h 22"/>
                <a:gd name="T10" fmla="*/ 101 w 86"/>
                <a:gd name="T11" fmla="*/ 47 h 22"/>
                <a:gd name="T12" fmla="*/ 70 w 86"/>
                <a:gd name="T13" fmla="*/ 41 h 22"/>
                <a:gd name="T14" fmla="*/ 46 w 86"/>
                <a:gd name="T15" fmla="*/ 32 h 22"/>
                <a:gd name="T16" fmla="*/ 19 w 86"/>
                <a:gd name="T17" fmla="*/ 22 h 22"/>
                <a:gd name="T18" fmla="*/ 0 w 86"/>
                <a:gd name="T19" fmla="*/ 14 h 22"/>
                <a:gd name="T20" fmla="*/ 19 w 86"/>
                <a:gd name="T21" fmla="*/ 2 h 22"/>
                <a:gd name="T22" fmla="*/ 40 w 86"/>
                <a:gd name="T23" fmla="*/ 0 h 22"/>
                <a:gd name="T24" fmla="*/ 61 w 86"/>
                <a:gd name="T25" fmla="*/ 0 h 22"/>
                <a:gd name="T26" fmla="*/ 78 w 86"/>
                <a:gd name="T27" fmla="*/ 2 h 22"/>
                <a:gd name="T28" fmla="*/ 106 w 86"/>
                <a:gd name="T29" fmla="*/ 2 h 22"/>
                <a:gd name="T30" fmla="*/ 126 w 86"/>
                <a:gd name="T31" fmla="*/ 9 h 22"/>
                <a:gd name="T32" fmla="*/ 147 w 86"/>
                <a:gd name="T33" fmla="*/ 14 h 22"/>
                <a:gd name="T34" fmla="*/ 165 w 86"/>
                <a:gd name="T35" fmla="*/ 14 h 22"/>
                <a:gd name="T36" fmla="*/ 179 w 86"/>
                <a:gd name="T37" fmla="*/ 14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6"/>
                <a:gd name="T58" fmla="*/ 0 h 22"/>
                <a:gd name="T59" fmla="*/ 86 w 86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6" h="22">
                  <a:moveTo>
                    <a:pt x="75" y="6"/>
                  </a:moveTo>
                  <a:lnTo>
                    <a:pt x="86" y="18"/>
                  </a:lnTo>
                  <a:lnTo>
                    <a:pt x="75" y="22"/>
                  </a:lnTo>
                  <a:lnTo>
                    <a:pt x="65" y="22"/>
                  </a:lnTo>
                  <a:lnTo>
                    <a:pt x="52" y="22"/>
                  </a:lnTo>
                  <a:lnTo>
                    <a:pt x="42" y="20"/>
                  </a:lnTo>
                  <a:lnTo>
                    <a:pt x="29" y="18"/>
                  </a:lnTo>
                  <a:lnTo>
                    <a:pt x="19" y="14"/>
                  </a:lnTo>
                  <a:lnTo>
                    <a:pt x="8" y="10"/>
                  </a:lnTo>
                  <a:lnTo>
                    <a:pt x="0" y="6"/>
                  </a:lnTo>
                  <a:lnTo>
                    <a:pt x="8" y="2"/>
                  </a:lnTo>
                  <a:lnTo>
                    <a:pt x="17" y="0"/>
                  </a:lnTo>
                  <a:lnTo>
                    <a:pt x="25" y="0"/>
                  </a:lnTo>
                  <a:lnTo>
                    <a:pt x="33" y="2"/>
                  </a:lnTo>
                  <a:lnTo>
                    <a:pt x="44" y="2"/>
                  </a:lnTo>
                  <a:lnTo>
                    <a:pt x="52" y="4"/>
                  </a:lnTo>
                  <a:lnTo>
                    <a:pt x="61" y="6"/>
                  </a:lnTo>
                  <a:lnTo>
                    <a:pt x="69" y="6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>
              <a:off x="4143" y="1122"/>
              <a:ext cx="235" cy="40"/>
            </a:xfrm>
            <a:custGeom>
              <a:avLst/>
              <a:gdLst>
                <a:gd name="T0" fmla="*/ 428 w 190"/>
                <a:gd name="T1" fmla="*/ 33 h 33"/>
                <a:gd name="T2" fmla="*/ 434 w 190"/>
                <a:gd name="T3" fmla="*/ 36 h 33"/>
                <a:gd name="T4" fmla="*/ 440 w 190"/>
                <a:gd name="T5" fmla="*/ 44 h 33"/>
                <a:gd name="T6" fmla="*/ 445 w 190"/>
                <a:gd name="T7" fmla="*/ 50 h 33"/>
                <a:gd name="T8" fmla="*/ 445 w 190"/>
                <a:gd name="T9" fmla="*/ 58 h 33"/>
                <a:gd name="T10" fmla="*/ 428 w 190"/>
                <a:gd name="T11" fmla="*/ 70 h 33"/>
                <a:gd name="T12" fmla="*/ 369 w 190"/>
                <a:gd name="T13" fmla="*/ 70 h 33"/>
                <a:gd name="T14" fmla="*/ 317 w 190"/>
                <a:gd name="T15" fmla="*/ 70 h 33"/>
                <a:gd name="T16" fmla="*/ 265 w 190"/>
                <a:gd name="T17" fmla="*/ 70 h 33"/>
                <a:gd name="T18" fmla="*/ 209 w 190"/>
                <a:gd name="T19" fmla="*/ 68 h 33"/>
                <a:gd name="T20" fmla="*/ 157 w 190"/>
                <a:gd name="T21" fmla="*/ 62 h 33"/>
                <a:gd name="T22" fmla="*/ 103 w 190"/>
                <a:gd name="T23" fmla="*/ 53 h 33"/>
                <a:gd name="T24" fmla="*/ 49 w 190"/>
                <a:gd name="T25" fmla="*/ 41 h 33"/>
                <a:gd name="T26" fmla="*/ 0 w 190"/>
                <a:gd name="T27" fmla="*/ 28 h 33"/>
                <a:gd name="T28" fmla="*/ 0 w 190"/>
                <a:gd name="T29" fmla="*/ 0 h 33"/>
                <a:gd name="T30" fmla="*/ 49 w 190"/>
                <a:gd name="T31" fmla="*/ 8 h 33"/>
                <a:gd name="T32" fmla="*/ 103 w 190"/>
                <a:gd name="T33" fmla="*/ 18 h 33"/>
                <a:gd name="T34" fmla="*/ 157 w 190"/>
                <a:gd name="T35" fmla="*/ 27 h 33"/>
                <a:gd name="T36" fmla="*/ 209 w 190"/>
                <a:gd name="T37" fmla="*/ 28 h 33"/>
                <a:gd name="T38" fmla="*/ 265 w 190"/>
                <a:gd name="T39" fmla="*/ 33 h 33"/>
                <a:gd name="T40" fmla="*/ 317 w 190"/>
                <a:gd name="T41" fmla="*/ 36 h 33"/>
                <a:gd name="T42" fmla="*/ 376 w 190"/>
                <a:gd name="T43" fmla="*/ 36 h 33"/>
                <a:gd name="T44" fmla="*/ 428 w 190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0"/>
                <a:gd name="T70" fmla="*/ 0 h 33"/>
                <a:gd name="T71" fmla="*/ 190 w 190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0" h="33">
                  <a:moveTo>
                    <a:pt x="183" y="15"/>
                  </a:moveTo>
                  <a:lnTo>
                    <a:pt x="186" y="17"/>
                  </a:lnTo>
                  <a:lnTo>
                    <a:pt x="188" y="21"/>
                  </a:lnTo>
                  <a:lnTo>
                    <a:pt x="190" y="23"/>
                  </a:lnTo>
                  <a:lnTo>
                    <a:pt x="190" y="27"/>
                  </a:lnTo>
                  <a:lnTo>
                    <a:pt x="183" y="33"/>
                  </a:lnTo>
                  <a:lnTo>
                    <a:pt x="158" y="33"/>
                  </a:lnTo>
                  <a:lnTo>
                    <a:pt x="135" y="33"/>
                  </a:lnTo>
                  <a:lnTo>
                    <a:pt x="113" y="33"/>
                  </a:lnTo>
                  <a:lnTo>
                    <a:pt x="90" y="31"/>
                  </a:lnTo>
                  <a:lnTo>
                    <a:pt x="67" y="29"/>
                  </a:lnTo>
                  <a:lnTo>
                    <a:pt x="44" y="25"/>
                  </a:lnTo>
                  <a:lnTo>
                    <a:pt x="21" y="19"/>
                  </a:lnTo>
                  <a:lnTo>
                    <a:pt x="0" y="13"/>
                  </a:lnTo>
                  <a:lnTo>
                    <a:pt x="0" y="0"/>
                  </a:lnTo>
                  <a:lnTo>
                    <a:pt x="21" y="4"/>
                  </a:lnTo>
                  <a:lnTo>
                    <a:pt x="44" y="8"/>
                  </a:lnTo>
                  <a:lnTo>
                    <a:pt x="67" y="12"/>
                  </a:lnTo>
                  <a:lnTo>
                    <a:pt x="90" y="13"/>
                  </a:lnTo>
                  <a:lnTo>
                    <a:pt x="113" y="15"/>
                  </a:lnTo>
                  <a:lnTo>
                    <a:pt x="135" y="17"/>
                  </a:lnTo>
                  <a:lnTo>
                    <a:pt x="161" y="17"/>
                  </a:lnTo>
                  <a:lnTo>
                    <a:pt x="183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4473" y="1177"/>
              <a:ext cx="350" cy="572"/>
            </a:xfrm>
            <a:custGeom>
              <a:avLst/>
              <a:gdLst>
                <a:gd name="T0" fmla="*/ 663 w 283"/>
                <a:gd name="T1" fmla="*/ 50 h 471"/>
                <a:gd name="T2" fmla="*/ 590 w 283"/>
                <a:gd name="T3" fmla="*/ 811 h 471"/>
                <a:gd name="T4" fmla="*/ 584 w 283"/>
                <a:gd name="T5" fmla="*/ 861 h 471"/>
                <a:gd name="T6" fmla="*/ 584 w 283"/>
                <a:gd name="T7" fmla="*/ 917 h 471"/>
                <a:gd name="T8" fmla="*/ 584 w 283"/>
                <a:gd name="T9" fmla="*/ 968 h 471"/>
                <a:gd name="T10" fmla="*/ 590 w 283"/>
                <a:gd name="T11" fmla="*/ 1025 h 471"/>
                <a:gd name="T12" fmla="*/ 517 w 283"/>
                <a:gd name="T13" fmla="*/ 1020 h 471"/>
                <a:gd name="T14" fmla="*/ 445 w 283"/>
                <a:gd name="T15" fmla="*/ 1016 h 471"/>
                <a:gd name="T16" fmla="*/ 369 w 283"/>
                <a:gd name="T17" fmla="*/ 1007 h 471"/>
                <a:gd name="T18" fmla="*/ 297 w 283"/>
                <a:gd name="T19" fmla="*/ 997 h 471"/>
                <a:gd name="T20" fmla="*/ 225 w 283"/>
                <a:gd name="T21" fmla="*/ 991 h 471"/>
                <a:gd name="T22" fmla="*/ 150 w 283"/>
                <a:gd name="T23" fmla="*/ 982 h 471"/>
                <a:gd name="T24" fmla="*/ 78 w 283"/>
                <a:gd name="T25" fmla="*/ 976 h 471"/>
                <a:gd name="T26" fmla="*/ 0 w 283"/>
                <a:gd name="T27" fmla="*/ 976 h 471"/>
                <a:gd name="T28" fmla="*/ 32 w 283"/>
                <a:gd name="T29" fmla="*/ 0 h 471"/>
                <a:gd name="T30" fmla="*/ 108 w 283"/>
                <a:gd name="T31" fmla="*/ 18 h 471"/>
                <a:gd name="T32" fmla="*/ 186 w 283"/>
                <a:gd name="T33" fmla="*/ 32 h 471"/>
                <a:gd name="T34" fmla="*/ 270 w 283"/>
                <a:gd name="T35" fmla="*/ 41 h 471"/>
                <a:gd name="T36" fmla="*/ 351 w 283"/>
                <a:gd name="T37" fmla="*/ 47 h 471"/>
                <a:gd name="T38" fmla="*/ 433 w 283"/>
                <a:gd name="T39" fmla="*/ 50 h 471"/>
                <a:gd name="T40" fmla="*/ 517 w 283"/>
                <a:gd name="T41" fmla="*/ 50 h 471"/>
                <a:gd name="T42" fmla="*/ 594 w 283"/>
                <a:gd name="T43" fmla="*/ 50 h 471"/>
                <a:gd name="T44" fmla="*/ 663 w 283"/>
                <a:gd name="T45" fmla="*/ 50 h 4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3"/>
                <a:gd name="T70" fmla="*/ 0 h 471"/>
                <a:gd name="T71" fmla="*/ 283 w 283"/>
                <a:gd name="T72" fmla="*/ 471 h 4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3" h="471">
                  <a:moveTo>
                    <a:pt x="283" y="23"/>
                  </a:moveTo>
                  <a:lnTo>
                    <a:pt x="252" y="373"/>
                  </a:lnTo>
                  <a:lnTo>
                    <a:pt x="250" y="396"/>
                  </a:lnTo>
                  <a:lnTo>
                    <a:pt x="250" y="422"/>
                  </a:lnTo>
                  <a:lnTo>
                    <a:pt x="250" y="445"/>
                  </a:lnTo>
                  <a:lnTo>
                    <a:pt x="252" y="471"/>
                  </a:lnTo>
                  <a:lnTo>
                    <a:pt x="221" y="469"/>
                  </a:lnTo>
                  <a:lnTo>
                    <a:pt x="190" y="467"/>
                  </a:lnTo>
                  <a:lnTo>
                    <a:pt x="158" y="463"/>
                  </a:lnTo>
                  <a:lnTo>
                    <a:pt x="127" y="459"/>
                  </a:lnTo>
                  <a:lnTo>
                    <a:pt x="96" y="455"/>
                  </a:lnTo>
                  <a:lnTo>
                    <a:pt x="64" y="451"/>
                  </a:lnTo>
                  <a:lnTo>
                    <a:pt x="33" y="449"/>
                  </a:lnTo>
                  <a:lnTo>
                    <a:pt x="0" y="449"/>
                  </a:lnTo>
                  <a:lnTo>
                    <a:pt x="14" y="0"/>
                  </a:lnTo>
                  <a:lnTo>
                    <a:pt x="46" y="8"/>
                  </a:lnTo>
                  <a:lnTo>
                    <a:pt x="79" y="14"/>
                  </a:lnTo>
                  <a:lnTo>
                    <a:pt x="115" y="19"/>
                  </a:lnTo>
                  <a:lnTo>
                    <a:pt x="150" y="21"/>
                  </a:lnTo>
                  <a:lnTo>
                    <a:pt x="185" y="23"/>
                  </a:lnTo>
                  <a:lnTo>
                    <a:pt x="221" y="23"/>
                  </a:lnTo>
                  <a:lnTo>
                    <a:pt x="254" y="23"/>
                  </a:lnTo>
                  <a:lnTo>
                    <a:pt x="283" y="23"/>
                  </a:lnTo>
                  <a:close/>
                </a:path>
              </a:pathLst>
            </a:custGeom>
            <a:solidFill>
              <a:srgbClr val="FFFF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>
              <a:off x="4150" y="1262"/>
              <a:ext cx="88" cy="29"/>
            </a:xfrm>
            <a:custGeom>
              <a:avLst/>
              <a:gdLst>
                <a:gd name="T0" fmla="*/ 154 w 71"/>
                <a:gd name="T1" fmla="*/ 12 h 24"/>
                <a:gd name="T2" fmla="*/ 159 w 71"/>
                <a:gd name="T3" fmla="*/ 18 h 24"/>
                <a:gd name="T4" fmla="*/ 167 w 71"/>
                <a:gd name="T5" fmla="*/ 22 h 24"/>
                <a:gd name="T6" fmla="*/ 167 w 71"/>
                <a:gd name="T7" fmla="*/ 30 h 24"/>
                <a:gd name="T8" fmla="*/ 167 w 71"/>
                <a:gd name="T9" fmla="*/ 40 h 24"/>
                <a:gd name="T10" fmla="*/ 149 w 71"/>
                <a:gd name="T11" fmla="*/ 48 h 24"/>
                <a:gd name="T12" fmla="*/ 128 w 71"/>
                <a:gd name="T13" fmla="*/ 51 h 24"/>
                <a:gd name="T14" fmla="*/ 109 w 71"/>
                <a:gd name="T15" fmla="*/ 51 h 24"/>
                <a:gd name="T16" fmla="*/ 86 w 71"/>
                <a:gd name="T17" fmla="*/ 48 h 24"/>
                <a:gd name="T18" fmla="*/ 63 w 71"/>
                <a:gd name="T19" fmla="*/ 40 h 24"/>
                <a:gd name="T20" fmla="*/ 46 w 71"/>
                <a:gd name="T21" fmla="*/ 34 h 24"/>
                <a:gd name="T22" fmla="*/ 21 w 71"/>
                <a:gd name="T23" fmla="*/ 30 h 24"/>
                <a:gd name="T24" fmla="*/ 0 w 71"/>
                <a:gd name="T25" fmla="*/ 30 h 24"/>
                <a:gd name="T26" fmla="*/ 2 w 71"/>
                <a:gd name="T27" fmla="*/ 0 h 24"/>
                <a:gd name="T28" fmla="*/ 154 w 71"/>
                <a:gd name="T29" fmla="*/ 12 h 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1"/>
                <a:gd name="T46" fmla="*/ 0 h 24"/>
                <a:gd name="T47" fmla="*/ 71 w 71"/>
                <a:gd name="T48" fmla="*/ 24 h 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1" h="24">
                  <a:moveTo>
                    <a:pt x="65" y="6"/>
                  </a:moveTo>
                  <a:lnTo>
                    <a:pt x="67" y="8"/>
                  </a:lnTo>
                  <a:lnTo>
                    <a:pt x="71" y="10"/>
                  </a:lnTo>
                  <a:lnTo>
                    <a:pt x="71" y="14"/>
                  </a:lnTo>
                  <a:lnTo>
                    <a:pt x="71" y="18"/>
                  </a:lnTo>
                  <a:lnTo>
                    <a:pt x="63" y="22"/>
                  </a:lnTo>
                  <a:lnTo>
                    <a:pt x="54" y="24"/>
                  </a:lnTo>
                  <a:lnTo>
                    <a:pt x="46" y="24"/>
                  </a:lnTo>
                  <a:lnTo>
                    <a:pt x="36" y="22"/>
                  </a:lnTo>
                  <a:lnTo>
                    <a:pt x="27" y="18"/>
                  </a:lnTo>
                  <a:lnTo>
                    <a:pt x="19" y="16"/>
                  </a:lnTo>
                  <a:lnTo>
                    <a:pt x="9" y="14"/>
                  </a:lnTo>
                  <a:lnTo>
                    <a:pt x="0" y="14"/>
                  </a:lnTo>
                  <a:lnTo>
                    <a:pt x="2" y="0"/>
                  </a:lnTo>
                  <a:lnTo>
                    <a:pt x="6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>
              <a:off x="4532" y="1264"/>
              <a:ext cx="212" cy="46"/>
            </a:xfrm>
            <a:custGeom>
              <a:avLst/>
              <a:gdLst>
                <a:gd name="T0" fmla="*/ 387 w 171"/>
                <a:gd name="T1" fmla="*/ 40 h 38"/>
                <a:gd name="T2" fmla="*/ 395 w 171"/>
                <a:gd name="T3" fmla="*/ 48 h 38"/>
                <a:gd name="T4" fmla="*/ 399 w 171"/>
                <a:gd name="T5" fmla="*/ 51 h 38"/>
                <a:gd name="T6" fmla="*/ 404 w 171"/>
                <a:gd name="T7" fmla="*/ 61 h 38"/>
                <a:gd name="T8" fmla="*/ 404 w 171"/>
                <a:gd name="T9" fmla="*/ 69 h 38"/>
                <a:gd name="T10" fmla="*/ 348 w 171"/>
                <a:gd name="T11" fmla="*/ 77 h 38"/>
                <a:gd name="T12" fmla="*/ 300 w 171"/>
                <a:gd name="T13" fmla="*/ 82 h 38"/>
                <a:gd name="T14" fmla="*/ 245 w 171"/>
                <a:gd name="T15" fmla="*/ 82 h 38"/>
                <a:gd name="T16" fmla="*/ 197 w 171"/>
                <a:gd name="T17" fmla="*/ 74 h 38"/>
                <a:gd name="T18" fmla="*/ 146 w 171"/>
                <a:gd name="T19" fmla="*/ 61 h 38"/>
                <a:gd name="T20" fmla="*/ 97 w 171"/>
                <a:gd name="T21" fmla="*/ 48 h 38"/>
                <a:gd name="T22" fmla="*/ 50 w 171"/>
                <a:gd name="T23" fmla="*/ 34 h 38"/>
                <a:gd name="T24" fmla="*/ 0 w 171"/>
                <a:gd name="T25" fmla="*/ 22 h 38"/>
                <a:gd name="T26" fmla="*/ 14 w 171"/>
                <a:gd name="T27" fmla="*/ 0 h 38"/>
                <a:gd name="T28" fmla="*/ 63 w 171"/>
                <a:gd name="T29" fmla="*/ 2 h 38"/>
                <a:gd name="T30" fmla="*/ 109 w 171"/>
                <a:gd name="T31" fmla="*/ 12 h 38"/>
                <a:gd name="T32" fmla="*/ 150 w 171"/>
                <a:gd name="T33" fmla="*/ 22 h 38"/>
                <a:gd name="T34" fmla="*/ 200 w 171"/>
                <a:gd name="T35" fmla="*/ 30 h 38"/>
                <a:gd name="T36" fmla="*/ 245 w 171"/>
                <a:gd name="T37" fmla="*/ 34 h 38"/>
                <a:gd name="T38" fmla="*/ 289 w 171"/>
                <a:gd name="T39" fmla="*/ 40 h 38"/>
                <a:gd name="T40" fmla="*/ 341 w 171"/>
                <a:gd name="T41" fmla="*/ 42 h 38"/>
                <a:gd name="T42" fmla="*/ 387 w 171"/>
                <a:gd name="T43" fmla="*/ 40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1"/>
                <a:gd name="T67" fmla="*/ 0 h 38"/>
                <a:gd name="T68" fmla="*/ 171 w 171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1" h="38">
                  <a:moveTo>
                    <a:pt x="164" y="18"/>
                  </a:moveTo>
                  <a:lnTo>
                    <a:pt x="167" y="22"/>
                  </a:lnTo>
                  <a:lnTo>
                    <a:pt x="169" y="24"/>
                  </a:lnTo>
                  <a:lnTo>
                    <a:pt x="171" y="28"/>
                  </a:lnTo>
                  <a:lnTo>
                    <a:pt x="171" y="32"/>
                  </a:lnTo>
                  <a:lnTo>
                    <a:pt x="148" y="36"/>
                  </a:lnTo>
                  <a:lnTo>
                    <a:pt x="127" y="38"/>
                  </a:lnTo>
                  <a:lnTo>
                    <a:pt x="104" y="38"/>
                  </a:lnTo>
                  <a:lnTo>
                    <a:pt x="83" y="34"/>
                  </a:lnTo>
                  <a:lnTo>
                    <a:pt x="62" y="28"/>
                  </a:lnTo>
                  <a:lnTo>
                    <a:pt x="41" y="22"/>
                  </a:lnTo>
                  <a:lnTo>
                    <a:pt x="21" y="16"/>
                  </a:lnTo>
                  <a:lnTo>
                    <a:pt x="0" y="10"/>
                  </a:lnTo>
                  <a:lnTo>
                    <a:pt x="6" y="0"/>
                  </a:lnTo>
                  <a:lnTo>
                    <a:pt x="27" y="2"/>
                  </a:lnTo>
                  <a:lnTo>
                    <a:pt x="46" y="6"/>
                  </a:lnTo>
                  <a:lnTo>
                    <a:pt x="64" y="10"/>
                  </a:lnTo>
                  <a:lnTo>
                    <a:pt x="85" y="14"/>
                  </a:lnTo>
                  <a:lnTo>
                    <a:pt x="104" y="16"/>
                  </a:lnTo>
                  <a:lnTo>
                    <a:pt x="123" y="18"/>
                  </a:lnTo>
                  <a:lnTo>
                    <a:pt x="144" y="20"/>
                  </a:lnTo>
                  <a:lnTo>
                    <a:pt x="164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2415" y="1308"/>
              <a:ext cx="433" cy="441"/>
            </a:xfrm>
            <a:custGeom>
              <a:avLst/>
              <a:gdLst>
                <a:gd name="T0" fmla="*/ 661 w 350"/>
                <a:gd name="T1" fmla="*/ 9 h 363"/>
                <a:gd name="T2" fmla="*/ 612 w 350"/>
                <a:gd name="T3" fmla="*/ 39 h 363"/>
                <a:gd name="T4" fmla="*/ 573 w 350"/>
                <a:gd name="T5" fmla="*/ 81 h 363"/>
                <a:gd name="T6" fmla="*/ 527 w 350"/>
                <a:gd name="T7" fmla="*/ 115 h 363"/>
                <a:gd name="T8" fmla="*/ 512 w 350"/>
                <a:gd name="T9" fmla="*/ 108 h 363"/>
                <a:gd name="T10" fmla="*/ 533 w 350"/>
                <a:gd name="T11" fmla="*/ 68 h 363"/>
                <a:gd name="T12" fmla="*/ 501 w 350"/>
                <a:gd name="T13" fmla="*/ 50 h 363"/>
                <a:gd name="T14" fmla="*/ 473 w 350"/>
                <a:gd name="T15" fmla="*/ 77 h 363"/>
                <a:gd name="T16" fmla="*/ 445 w 350"/>
                <a:gd name="T17" fmla="*/ 143 h 363"/>
                <a:gd name="T18" fmla="*/ 392 w 350"/>
                <a:gd name="T19" fmla="*/ 255 h 363"/>
                <a:gd name="T20" fmla="*/ 445 w 350"/>
                <a:gd name="T21" fmla="*/ 294 h 363"/>
                <a:gd name="T22" fmla="*/ 458 w 350"/>
                <a:gd name="T23" fmla="*/ 217 h 363"/>
                <a:gd name="T24" fmla="*/ 522 w 350"/>
                <a:gd name="T25" fmla="*/ 183 h 363"/>
                <a:gd name="T26" fmla="*/ 575 w 350"/>
                <a:gd name="T27" fmla="*/ 149 h 363"/>
                <a:gd name="T28" fmla="*/ 625 w 350"/>
                <a:gd name="T29" fmla="*/ 98 h 363"/>
                <a:gd name="T30" fmla="*/ 673 w 350"/>
                <a:gd name="T31" fmla="*/ 60 h 363"/>
                <a:gd name="T32" fmla="*/ 714 w 350"/>
                <a:gd name="T33" fmla="*/ 68 h 363"/>
                <a:gd name="T34" fmla="*/ 709 w 350"/>
                <a:gd name="T35" fmla="*/ 111 h 363"/>
                <a:gd name="T36" fmla="*/ 748 w 350"/>
                <a:gd name="T37" fmla="*/ 119 h 363"/>
                <a:gd name="T38" fmla="*/ 773 w 350"/>
                <a:gd name="T39" fmla="*/ 94 h 363"/>
                <a:gd name="T40" fmla="*/ 782 w 350"/>
                <a:gd name="T41" fmla="*/ 60 h 363"/>
                <a:gd name="T42" fmla="*/ 761 w 350"/>
                <a:gd name="T43" fmla="*/ 27 h 363"/>
                <a:gd name="T44" fmla="*/ 792 w 350"/>
                <a:gd name="T45" fmla="*/ 18 h 363"/>
                <a:gd name="T46" fmla="*/ 820 w 350"/>
                <a:gd name="T47" fmla="*/ 77 h 363"/>
                <a:gd name="T48" fmla="*/ 798 w 350"/>
                <a:gd name="T49" fmla="*/ 129 h 363"/>
                <a:gd name="T50" fmla="*/ 748 w 350"/>
                <a:gd name="T51" fmla="*/ 149 h 363"/>
                <a:gd name="T52" fmla="*/ 699 w 350"/>
                <a:gd name="T53" fmla="*/ 160 h 363"/>
                <a:gd name="T54" fmla="*/ 661 w 350"/>
                <a:gd name="T55" fmla="*/ 192 h 363"/>
                <a:gd name="T56" fmla="*/ 640 w 350"/>
                <a:gd name="T57" fmla="*/ 248 h 363"/>
                <a:gd name="T58" fmla="*/ 640 w 350"/>
                <a:gd name="T59" fmla="*/ 311 h 363"/>
                <a:gd name="T60" fmla="*/ 601 w 350"/>
                <a:gd name="T61" fmla="*/ 351 h 363"/>
                <a:gd name="T62" fmla="*/ 548 w 350"/>
                <a:gd name="T63" fmla="*/ 358 h 363"/>
                <a:gd name="T64" fmla="*/ 501 w 350"/>
                <a:gd name="T65" fmla="*/ 366 h 363"/>
                <a:gd name="T66" fmla="*/ 458 w 350"/>
                <a:gd name="T67" fmla="*/ 392 h 363"/>
                <a:gd name="T68" fmla="*/ 418 w 350"/>
                <a:gd name="T69" fmla="*/ 453 h 363"/>
                <a:gd name="T70" fmla="*/ 401 w 350"/>
                <a:gd name="T71" fmla="*/ 525 h 363"/>
                <a:gd name="T72" fmla="*/ 458 w 350"/>
                <a:gd name="T73" fmla="*/ 645 h 363"/>
                <a:gd name="T74" fmla="*/ 426 w 350"/>
                <a:gd name="T75" fmla="*/ 726 h 363"/>
                <a:gd name="T76" fmla="*/ 361 w 350"/>
                <a:gd name="T77" fmla="*/ 791 h 363"/>
                <a:gd name="T78" fmla="*/ 297 w 350"/>
                <a:gd name="T79" fmla="*/ 787 h 363"/>
                <a:gd name="T80" fmla="*/ 239 w 350"/>
                <a:gd name="T81" fmla="*/ 787 h 363"/>
                <a:gd name="T82" fmla="*/ 176 w 350"/>
                <a:gd name="T83" fmla="*/ 778 h 363"/>
                <a:gd name="T84" fmla="*/ 118 w 350"/>
                <a:gd name="T85" fmla="*/ 769 h 363"/>
                <a:gd name="T86" fmla="*/ 161 w 350"/>
                <a:gd name="T87" fmla="*/ 761 h 363"/>
                <a:gd name="T88" fmla="*/ 181 w 350"/>
                <a:gd name="T89" fmla="*/ 712 h 363"/>
                <a:gd name="T90" fmla="*/ 186 w 350"/>
                <a:gd name="T91" fmla="*/ 559 h 363"/>
                <a:gd name="T92" fmla="*/ 147 w 350"/>
                <a:gd name="T93" fmla="*/ 409 h 363"/>
                <a:gd name="T94" fmla="*/ 147 w 350"/>
                <a:gd name="T95" fmla="*/ 273 h 363"/>
                <a:gd name="T96" fmla="*/ 265 w 350"/>
                <a:gd name="T97" fmla="*/ 170 h 363"/>
                <a:gd name="T98" fmla="*/ 265 w 350"/>
                <a:gd name="T99" fmla="*/ 149 h 363"/>
                <a:gd name="T100" fmla="*/ 245 w 350"/>
                <a:gd name="T101" fmla="*/ 140 h 363"/>
                <a:gd name="T102" fmla="*/ 198 w 350"/>
                <a:gd name="T103" fmla="*/ 149 h 363"/>
                <a:gd name="T104" fmla="*/ 157 w 350"/>
                <a:gd name="T105" fmla="*/ 174 h 363"/>
                <a:gd name="T106" fmla="*/ 121 w 350"/>
                <a:gd name="T107" fmla="*/ 210 h 363"/>
                <a:gd name="T108" fmla="*/ 98 w 350"/>
                <a:gd name="T109" fmla="*/ 243 h 363"/>
                <a:gd name="T110" fmla="*/ 98 w 350"/>
                <a:gd name="T111" fmla="*/ 453 h 363"/>
                <a:gd name="T112" fmla="*/ 127 w 350"/>
                <a:gd name="T113" fmla="*/ 661 h 363"/>
                <a:gd name="T114" fmla="*/ 53 w 350"/>
                <a:gd name="T115" fmla="*/ 453 h 363"/>
                <a:gd name="T116" fmla="*/ 0 w 350"/>
                <a:gd name="T117" fmla="*/ 232 h 363"/>
                <a:gd name="T118" fmla="*/ 121 w 350"/>
                <a:gd name="T119" fmla="*/ 124 h 363"/>
                <a:gd name="T120" fmla="*/ 278 w 350"/>
                <a:gd name="T121" fmla="*/ 68 h 363"/>
                <a:gd name="T122" fmla="*/ 445 w 350"/>
                <a:gd name="T123" fmla="*/ 39 h 363"/>
                <a:gd name="T124" fmla="*/ 612 w 350"/>
                <a:gd name="T125" fmla="*/ 0 h 3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0"/>
                <a:gd name="T190" fmla="*/ 0 h 363"/>
                <a:gd name="T191" fmla="*/ 350 w 350"/>
                <a:gd name="T192" fmla="*/ 363 h 3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0" h="363">
                  <a:moveTo>
                    <a:pt x="294" y="0"/>
                  </a:moveTo>
                  <a:lnTo>
                    <a:pt x="282" y="4"/>
                  </a:lnTo>
                  <a:lnTo>
                    <a:pt x="271" y="10"/>
                  </a:lnTo>
                  <a:lnTo>
                    <a:pt x="261" y="17"/>
                  </a:lnTo>
                  <a:lnTo>
                    <a:pt x="252" y="27"/>
                  </a:lnTo>
                  <a:lnTo>
                    <a:pt x="244" y="37"/>
                  </a:lnTo>
                  <a:lnTo>
                    <a:pt x="236" y="45"/>
                  </a:lnTo>
                  <a:lnTo>
                    <a:pt x="225" y="53"/>
                  </a:lnTo>
                  <a:lnTo>
                    <a:pt x="215" y="59"/>
                  </a:lnTo>
                  <a:lnTo>
                    <a:pt x="219" y="49"/>
                  </a:lnTo>
                  <a:lnTo>
                    <a:pt x="225" y="39"/>
                  </a:lnTo>
                  <a:lnTo>
                    <a:pt x="227" y="31"/>
                  </a:lnTo>
                  <a:lnTo>
                    <a:pt x="221" y="21"/>
                  </a:lnTo>
                  <a:lnTo>
                    <a:pt x="213" y="23"/>
                  </a:lnTo>
                  <a:lnTo>
                    <a:pt x="207" y="27"/>
                  </a:lnTo>
                  <a:lnTo>
                    <a:pt x="202" y="35"/>
                  </a:lnTo>
                  <a:lnTo>
                    <a:pt x="198" y="41"/>
                  </a:lnTo>
                  <a:lnTo>
                    <a:pt x="190" y="66"/>
                  </a:lnTo>
                  <a:lnTo>
                    <a:pt x="175" y="92"/>
                  </a:lnTo>
                  <a:lnTo>
                    <a:pt x="167" y="117"/>
                  </a:lnTo>
                  <a:lnTo>
                    <a:pt x="177" y="145"/>
                  </a:lnTo>
                  <a:lnTo>
                    <a:pt x="190" y="135"/>
                  </a:lnTo>
                  <a:lnTo>
                    <a:pt x="194" y="117"/>
                  </a:lnTo>
                  <a:lnTo>
                    <a:pt x="196" y="100"/>
                  </a:lnTo>
                  <a:lnTo>
                    <a:pt x="207" y="84"/>
                  </a:lnTo>
                  <a:lnTo>
                    <a:pt x="223" y="84"/>
                  </a:lnTo>
                  <a:lnTo>
                    <a:pt x="236" y="78"/>
                  </a:lnTo>
                  <a:lnTo>
                    <a:pt x="246" y="68"/>
                  </a:lnTo>
                  <a:lnTo>
                    <a:pt x="257" y="57"/>
                  </a:lnTo>
                  <a:lnTo>
                    <a:pt x="267" y="45"/>
                  </a:lnTo>
                  <a:lnTo>
                    <a:pt x="277" y="35"/>
                  </a:lnTo>
                  <a:lnTo>
                    <a:pt x="288" y="27"/>
                  </a:lnTo>
                  <a:lnTo>
                    <a:pt x="302" y="23"/>
                  </a:lnTo>
                  <a:lnTo>
                    <a:pt x="305" y="31"/>
                  </a:lnTo>
                  <a:lnTo>
                    <a:pt x="302" y="43"/>
                  </a:lnTo>
                  <a:lnTo>
                    <a:pt x="302" y="51"/>
                  </a:lnTo>
                  <a:lnTo>
                    <a:pt x="311" y="57"/>
                  </a:lnTo>
                  <a:lnTo>
                    <a:pt x="319" y="55"/>
                  </a:lnTo>
                  <a:lnTo>
                    <a:pt x="325" y="49"/>
                  </a:lnTo>
                  <a:lnTo>
                    <a:pt x="330" y="43"/>
                  </a:lnTo>
                  <a:lnTo>
                    <a:pt x="334" y="35"/>
                  </a:lnTo>
                  <a:lnTo>
                    <a:pt x="334" y="27"/>
                  </a:lnTo>
                  <a:lnTo>
                    <a:pt x="332" y="19"/>
                  </a:lnTo>
                  <a:lnTo>
                    <a:pt x="325" y="12"/>
                  </a:lnTo>
                  <a:lnTo>
                    <a:pt x="321" y="4"/>
                  </a:lnTo>
                  <a:lnTo>
                    <a:pt x="338" y="8"/>
                  </a:lnTo>
                  <a:lnTo>
                    <a:pt x="348" y="19"/>
                  </a:lnTo>
                  <a:lnTo>
                    <a:pt x="350" y="35"/>
                  </a:lnTo>
                  <a:lnTo>
                    <a:pt x="348" y="51"/>
                  </a:lnTo>
                  <a:lnTo>
                    <a:pt x="340" y="59"/>
                  </a:lnTo>
                  <a:lnTo>
                    <a:pt x="330" y="64"/>
                  </a:lnTo>
                  <a:lnTo>
                    <a:pt x="319" y="68"/>
                  </a:lnTo>
                  <a:lnTo>
                    <a:pt x="309" y="70"/>
                  </a:lnTo>
                  <a:lnTo>
                    <a:pt x="298" y="74"/>
                  </a:lnTo>
                  <a:lnTo>
                    <a:pt x="288" y="80"/>
                  </a:lnTo>
                  <a:lnTo>
                    <a:pt x="282" y="88"/>
                  </a:lnTo>
                  <a:lnTo>
                    <a:pt x="275" y="100"/>
                  </a:lnTo>
                  <a:lnTo>
                    <a:pt x="273" y="114"/>
                  </a:lnTo>
                  <a:lnTo>
                    <a:pt x="273" y="127"/>
                  </a:lnTo>
                  <a:lnTo>
                    <a:pt x="273" y="143"/>
                  </a:lnTo>
                  <a:lnTo>
                    <a:pt x="267" y="157"/>
                  </a:lnTo>
                  <a:lnTo>
                    <a:pt x="257" y="161"/>
                  </a:lnTo>
                  <a:lnTo>
                    <a:pt x="246" y="163"/>
                  </a:lnTo>
                  <a:lnTo>
                    <a:pt x="234" y="165"/>
                  </a:lnTo>
                  <a:lnTo>
                    <a:pt x="223" y="165"/>
                  </a:lnTo>
                  <a:lnTo>
                    <a:pt x="213" y="168"/>
                  </a:lnTo>
                  <a:lnTo>
                    <a:pt x="202" y="172"/>
                  </a:lnTo>
                  <a:lnTo>
                    <a:pt x="196" y="180"/>
                  </a:lnTo>
                  <a:lnTo>
                    <a:pt x="190" y="192"/>
                  </a:lnTo>
                  <a:lnTo>
                    <a:pt x="179" y="208"/>
                  </a:lnTo>
                  <a:lnTo>
                    <a:pt x="173" y="223"/>
                  </a:lnTo>
                  <a:lnTo>
                    <a:pt x="171" y="241"/>
                  </a:lnTo>
                  <a:lnTo>
                    <a:pt x="173" y="259"/>
                  </a:lnTo>
                  <a:lnTo>
                    <a:pt x="196" y="296"/>
                  </a:lnTo>
                  <a:lnTo>
                    <a:pt x="192" y="316"/>
                  </a:lnTo>
                  <a:lnTo>
                    <a:pt x="182" y="333"/>
                  </a:lnTo>
                  <a:lnTo>
                    <a:pt x="169" y="351"/>
                  </a:lnTo>
                  <a:lnTo>
                    <a:pt x="154" y="363"/>
                  </a:lnTo>
                  <a:lnTo>
                    <a:pt x="142" y="363"/>
                  </a:lnTo>
                  <a:lnTo>
                    <a:pt x="127" y="361"/>
                  </a:lnTo>
                  <a:lnTo>
                    <a:pt x="115" y="361"/>
                  </a:lnTo>
                  <a:lnTo>
                    <a:pt x="102" y="361"/>
                  </a:lnTo>
                  <a:lnTo>
                    <a:pt x="88" y="359"/>
                  </a:lnTo>
                  <a:lnTo>
                    <a:pt x="75" y="357"/>
                  </a:lnTo>
                  <a:lnTo>
                    <a:pt x="63" y="355"/>
                  </a:lnTo>
                  <a:lnTo>
                    <a:pt x="50" y="353"/>
                  </a:lnTo>
                  <a:lnTo>
                    <a:pt x="61" y="355"/>
                  </a:lnTo>
                  <a:lnTo>
                    <a:pt x="69" y="349"/>
                  </a:lnTo>
                  <a:lnTo>
                    <a:pt x="75" y="339"/>
                  </a:lnTo>
                  <a:lnTo>
                    <a:pt x="77" y="327"/>
                  </a:lnTo>
                  <a:lnTo>
                    <a:pt x="81" y="292"/>
                  </a:lnTo>
                  <a:lnTo>
                    <a:pt x="79" y="257"/>
                  </a:lnTo>
                  <a:lnTo>
                    <a:pt x="71" y="221"/>
                  </a:lnTo>
                  <a:lnTo>
                    <a:pt x="63" y="188"/>
                  </a:lnTo>
                  <a:lnTo>
                    <a:pt x="59" y="155"/>
                  </a:lnTo>
                  <a:lnTo>
                    <a:pt x="63" y="125"/>
                  </a:lnTo>
                  <a:lnTo>
                    <a:pt x="79" y="100"/>
                  </a:lnTo>
                  <a:lnTo>
                    <a:pt x="113" y="78"/>
                  </a:lnTo>
                  <a:lnTo>
                    <a:pt x="113" y="72"/>
                  </a:lnTo>
                  <a:lnTo>
                    <a:pt x="113" y="68"/>
                  </a:lnTo>
                  <a:lnTo>
                    <a:pt x="109" y="66"/>
                  </a:lnTo>
                  <a:lnTo>
                    <a:pt x="104" y="64"/>
                  </a:lnTo>
                  <a:lnTo>
                    <a:pt x="94" y="66"/>
                  </a:lnTo>
                  <a:lnTo>
                    <a:pt x="84" y="68"/>
                  </a:lnTo>
                  <a:lnTo>
                    <a:pt x="75" y="74"/>
                  </a:lnTo>
                  <a:lnTo>
                    <a:pt x="67" y="80"/>
                  </a:lnTo>
                  <a:lnTo>
                    <a:pt x="59" y="88"/>
                  </a:lnTo>
                  <a:lnTo>
                    <a:pt x="52" y="96"/>
                  </a:lnTo>
                  <a:lnTo>
                    <a:pt x="46" y="104"/>
                  </a:lnTo>
                  <a:lnTo>
                    <a:pt x="42" y="112"/>
                  </a:lnTo>
                  <a:lnTo>
                    <a:pt x="36" y="159"/>
                  </a:lnTo>
                  <a:lnTo>
                    <a:pt x="42" y="208"/>
                  </a:lnTo>
                  <a:lnTo>
                    <a:pt x="50" y="255"/>
                  </a:lnTo>
                  <a:lnTo>
                    <a:pt x="54" y="304"/>
                  </a:lnTo>
                  <a:lnTo>
                    <a:pt x="42" y="255"/>
                  </a:lnTo>
                  <a:lnTo>
                    <a:pt x="23" y="208"/>
                  </a:lnTo>
                  <a:lnTo>
                    <a:pt x="6" y="159"/>
                  </a:lnTo>
                  <a:lnTo>
                    <a:pt x="0" y="106"/>
                  </a:lnTo>
                  <a:lnTo>
                    <a:pt x="23" y="78"/>
                  </a:lnTo>
                  <a:lnTo>
                    <a:pt x="52" y="57"/>
                  </a:lnTo>
                  <a:lnTo>
                    <a:pt x="84" y="43"/>
                  </a:lnTo>
                  <a:lnTo>
                    <a:pt x="119" y="31"/>
                  </a:lnTo>
                  <a:lnTo>
                    <a:pt x="154" y="25"/>
                  </a:lnTo>
                  <a:lnTo>
                    <a:pt x="190" y="17"/>
                  </a:lnTo>
                  <a:lnTo>
                    <a:pt x="225" y="10"/>
                  </a:lnTo>
                  <a:lnTo>
                    <a:pt x="261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9" name="Freeform 36"/>
            <p:cNvSpPr>
              <a:spLocks/>
            </p:cNvSpPr>
            <p:nvPr/>
          </p:nvSpPr>
          <p:spPr bwMode="auto">
            <a:xfrm>
              <a:off x="2536" y="1393"/>
              <a:ext cx="83" cy="337"/>
            </a:xfrm>
            <a:custGeom>
              <a:avLst/>
              <a:gdLst>
                <a:gd name="T0" fmla="*/ 159 w 67"/>
                <a:gd name="T1" fmla="*/ 2 h 277"/>
                <a:gd name="T2" fmla="*/ 159 w 67"/>
                <a:gd name="T3" fmla="*/ 27 h 277"/>
                <a:gd name="T4" fmla="*/ 144 w 67"/>
                <a:gd name="T5" fmla="*/ 34 h 277"/>
                <a:gd name="T6" fmla="*/ 121 w 67"/>
                <a:gd name="T7" fmla="*/ 49 h 277"/>
                <a:gd name="T8" fmla="*/ 111 w 67"/>
                <a:gd name="T9" fmla="*/ 61 h 277"/>
                <a:gd name="T10" fmla="*/ 53 w 67"/>
                <a:gd name="T11" fmla="*/ 185 h 277"/>
                <a:gd name="T12" fmla="*/ 50 w 67"/>
                <a:gd name="T13" fmla="*/ 321 h 277"/>
                <a:gd name="T14" fmla="*/ 58 w 67"/>
                <a:gd name="T15" fmla="*/ 456 h 277"/>
                <a:gd name="T16" fmla="*/ 50 w 67"/>
                <a:gd name="T17" fmla="*/ 589 h 277"/>
                <a:gd name="T18" fmla="*/ 46 w 67"/>
                <a:gd name="T19" fmla="*/ 599 h 277"/>
                <a:gd name="T20" fmla="*/ 37 w 67"/>
                <a:gd name="T21" fmla="*/ 603 h 277"/>
                <a:gd name="T22" fmla="*/ 26 w 67"/>
                <a:gd name="T23" fmla="*/ 607 h 277"/>
                <a:gd name="T24" fmla="*/ 14 w 67"/>
                <a:gd name="T25" fmla="*/ 607 h 277"/>
                <a:gd name="T26" fmla="*/ 0 w 67"/>
                <a:gd name="T27" fmla="*/ 594 h 277"/>
                <a:gd name="T28" fmla="*/ 2 w 67"/>
                <a:gd name="T29" fmla="*/ 513 h 277"/>
                <a:gd name="T30" fmla="*/ 2 w 67"/>
                <a:gd name="T31" fmla="*/ 432 h 277"/>
                <a:gd name="T32" fmla="*/ 0 w 67"/>
                <a:gd name="T33" fmla="*/ 343 h 277"/>
                <a:gd name="T34" fmla="*/ 0 w 67"/>
                <a:gd name="T35" fmla="*/ 264 h 277"/>
                <a:gd name="T36" fmla="*/ 9 w 67"/>
                <a:gd name="T37" fmla="*/ 185 h 277"/>
                <a:gd name="T38" fmla="*/ 31 w 67"/>
                <a:gd name="T39" fmla="*/ 111 h 277"/>
                <a:gd name="T40" fmla="*/ 78 w 67"/>
                <a:gd name="T41" fmla="*/ 52 h 277"/>
                <a:gd name="T42" fmla="*/ 149 w 67"/>
                <a:gd name="T43" fmla="*/ 0 h 277"/>
                <a:gd name="T44" fmla="*/ 159 w 67"/>
                <a:gd name="T45" fmla="*/ 2 h 27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7"/>
                <a:gd name="T70" fmla="*/ 0 h 277"/>
                <a:gd name="T71" fmla="*/ 67 w 67"/>
                <a:gd name="T72" fmla="*/ 277 h 27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7" h="277">
                  <a:moveTo>
                    <a:pt x="67" y="2"/>
                  </a:moveTo>
                  <a:lnTo>
                    <a:pt x="67" y="12"/>
                  </a:lnTo>
                  <a:lnTo>
                    <a:pt x="61" y="16"/>
                  </a:lnTo>
                  <a:lnTo>
                    <a:pt x="52" y="22"/>
                  </a:lnTo>
                  <a:lnTo>
                    <a:pt x="48" y="28"/>
                  </a:lnTo>
                  <a:lnTo>
                    <a:pt x="23" y="85"/>
                  </a:lnTo>
                  <a:lnTo>
                    <a:pt x="21" y="146"/>
                  </a:lnTo>
                  <a:lnTo>
                    <a:pt x="25" y="208"/>
                  </a:lnTo>
                  <a:lnTo>
                    <a:pt x="21" y="269"/>
                  </a:lnTo>
                  <a:lnTo>
                    <a:pt x="19" y="273"/>
                  </a:lnTo>
                  <a:lnTo>
                    <a:pt x="15" y="275"/>
                  </a:lnTo>
                  <a:lnTo>
                    <a:pt x="11" y="277"/>
                  </a:lnTo>
                  <a:lnTo>
                    <a:pt x="6" y="277"/>
                  </a:lnTo>
                  <a:lnTo>
                    <a:pt x="0" y="271"/>
                  </a:lnTo>
                  <a:lnTo>
                    <a:pt x="2" y="234"/>
                  </a:lnTo>
                  <a:lnTo>
                    <a:pt x="2" y="197"/>
                  </a:lnTo>
                  <a:lnTo>
                    <a:pt x="0" y="157"/>
                  </a:lnTo>
                  <a:lnTo>
                    <a:pt x="0" y="120"/>
                  </a:lnTo>
                  <a:lnTo>
                    <a:pt x="4" y="85"/>
                  </a:lnTo>
                  <a:lnTo>
                    <a:pt x="13" y="51"/>
                  </a:lnTo>
                  <a:lnTo>
                    <a:pt x="33" y="24"/>
                  </a:lnTo>
                  <a:lnTo>
                    <a:pt x="63" y="0"/>
                  </a:lnTo>
                  <a:lnTo>
                    <a:pt x="6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0" name="Freeform 37"/>
            <p:cNvSpPr>
              <a:spLocks/>
            </p:cNvSpPr>
            <p:nvPr/>
          </p:nvSpPr>
          <p:spPr bwMode="auto">
            <a:xfrm>
              <a:off x="4532" y="1393"/>
              <a:ext cx="176" cy="34"/>
            </a:xfrm>
            <a:custGeom>
              <a:avLst/>
              <a:gdLst>
                <a:gd name="T0" fmla="*/ 319 w 142"/>
                <a:gd name="T1" fmla="*/ 22 h 28"/>
                <a:gd name="T2" fmla="*/ 325 w 142"/>
                <a:gd name="T3" fmla="*/ 32 h 28"/>
                <a:gd name="T4" fmla="*/ 327 w 142"/>
                <a:gd name="T5" fmla="*/ 40 h 28"/>
                <a:gd name="T6" fmla="*/ 335 w 142"/>
                <a:gd name="T7" fmla="*/ 52 h 28"/>
                <a:gd name="T8" fmla="*/ 327 w 142"/>
                <a:gd name="T9" fmla="*/ 61 h 28"/>
                <a:gd name="T10" fmla="*/ 286 w 142"/>
                <a:gd name="T11" fmla="*/ 61 h 28"/>
                <a:gd name="T12" fmla="*/ 239 w 142"/>
                <a:gd name="T13" fmla="*/ 61 h 28"/>
                <a:gd name="T14" fmla="*/ 200 w 142"/>
                <a:gd name="T15" fmla="*/ 61 h 28"/>
                <a:gd name="T16" fmla="*/ 159 w 142"/>
                <a:gd name="T17" fmla="*/ 57 h 28"/>
                <a:gd name="T18" fmla="*/ 118 w 142"/>
                <a:gd name="T19" fmla="*/ 49 h 28"/>
                <a:gd name="T20" fmla="*/ 78 w 142"/>
                <a:gd name="T21" fmla="*/ 43 h 28"/>
                <a:gd name="T22" fmla="*/ 38 w 142"/>
                <a:gd name="T23" fmla="*/ 40 h 28"/>
                <a:gd name="T24" fmla="*/ 0 w 142"/>
                <a:gd name="T25" fmla="*/ 32 h 28"/>
                <a:gd name="T26" fmla="*/ 14 w 142"/>
                <a:gd name="T27" fmla="*/ 0 h 28"/>
                <a:gd name="T28" fmla="*/ 56 w 142"/>
                <a:gd name="T29" fmla="*/ 2 h 28"/>
                <a:gd name="T30" fmla="*/ 88 w 142"/>
                <a:gd name="T31" fmla="*/ 9 h 28"/>
                <a:gd name="T32" fmla="*/ 128 w 142"/>
                <a:gd name="T33" fmla="*/ 9 h 28"/>
                <a:gd name="T34" fmla="*/ 167 w 142"/>
                <a:gd name="T35" fmla="*/ 13 h 28"/>
                <a:gd name="T36" fmla="*/ 200 w 142"/>
                <a:gd name="T37" fmla="*/ 13 h 28"/>
                <a:gd name="T38" fmla="*/ 239 w 142"/>
                <a:gd name="T39" fmla="*/ 18 h 28"/>
                <a:gd name="T40" fmla="*/ 280 w 142"/>
                <a:gd name="T41" fmla="*/ 18 h 28"/>
                <a:gd name="T42" fmla="*/ 319 w 142"/>
                <a:gd name="T43" fmla="*/ 22 h 2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2"/>
                <a:gd name="T67" fmla="*/ 0 h 28"/>
                <a:gd name="T68" fmla="*/ 142 w 142"/>
                <a:gd name="T69" fmla="*/ 28 h 2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2" h="28">
                  <a:moveTo>
                    <a:pt x="135" y="10"/>
                  </a:moveTo>
                  <a:lnTo>
                    <a:pt x="137" y="14"/>
                  </a:lnTo>
                  <a:lnTo>
                    <a:pt x="139" y="18"/>
                  </a:lnTo>
                  <a:lnTo>
                    <a:pt x="142" y="24"/>
                  </a:lnTo>
                  <a:lnTo>
                    <a:pt x="139" y="28"/>
                  </a:lnTo>
                  <a:lnTo>
                    <a:pt x="121" y="28"/>
                  </a:lnTo>
                  <a:lnTo>
                    <a:pt x="102" y="28"/>
                  </a:lnTo>
                  <a:lnTo>
                    <a:pt x="85" y="28"/>
                  </a:lnTo>
                  <a:lnTo>
                    <a:pt x="67" y="26"/>
                  </a:lnTo>
                  <a:lnTo>
                    <a:pt x="50" y="22"/>
                  </a:lnTo>
                  <a:lnTo>
                    <a:pt x="33" y="20"/>
                  </a:lnTo>
                  <a:lnTo>
                    <a:pt x="16" y="18"/>
                  </a:lnTo>
                  <a:lnTo>
                    <a:pt x="0" y="14"/>
                  </a:lnTo>
                  <a:lnTo>
                    <a:pt x="6" y="0"/>
                  </a:lnTo>
                  <a:lnTo>
                    <a:pt x="23" y="2"/>
                  </a:lnTo>
                  <a:lnTo>
                    <a:pt x="37" y="4"/>
                  </a:lnTo>
                  <a:lnTo>
                    <a:pt x="54" y="4"/>
                  </a:lnTo>
                  <a:lnTo>
                    <a:pt x="71" y="6"/>
                  </a:lnTo>
                  <a:lnTo>
                    <a:pt x="85" y="6"/>
                  </a:lnTo>
                  <a:lnTo>
                    <a:pt x="102" y="8"/>
                  </a:lnTo>
                  <a:lnTo>
                    <a:pt x="119" y="8"/>
                  </a:lnTo>
                  <a:lnTo>
                    <a:pt x="135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1" name="Freeform 38"/>
            <p:cNvSpPr>
              <a:spLocks/>
            </p:cNvSpPr>
            <p:nvPr/>
          </p:nvSpPr>
          <p:spPr bwMode="auto">
            <a:xfrm>
              <a:off x="2663" y="1444"/>
              <a:ext cx="168" cy="333"/>
            </a:xfrm>
            <a:custGeom>
              <a:avLst/>
              <a:gdLst>
                <a:gd name="T0" fmla="*/ 287 w 136"/>
                <a:gd name="T1" fmla="*/ 0 h 274"/>
                <a:gd name="T2" fmla="*/ 280 w 136"/>
                <a:gd name="T3" fmla="*/ 60 h 274"/>
                <a:gd name="T4" fmla="*/ 280 w 136"/>
                <a:gd name="T5" fmla="*/ 123 h 274"/>
                <a:gd name="T6" fmla="*/ 290 w 136"/>
                <a:gd name="T7" fmla="*/ 184 h 274"/>
                <a:gd name="T8" fmla="*/ 317 w 136"/>
                <a:gd name="T9" fmla="*/ 236 h 274"/>
                <a:gd name="T10" fmla="*/ 304 w 136"/>
                <a:gd name="T11" fmla="*/ 290 h 274"/>
                <a:gd name="T12" fmla="*/ 287 w 136"/>
                <a:gd name="T13" fmla="*/ 342 h 274"/>
                <a:gd name="T14" fmla="*/ 267 w 136"/>
                <a:gd name="T15" fmla="*/ 393 h 274"/>
                <a:gd name="T16" fmla="*/ 246 w 136"/>
                <a:gd name="T17" fmla="*/ 440 h 274"/>
                <a:gd name="T18" fmla="*/ 215 w 136"/>
                <a:gd name="T19" fmla="*/ 486 h 274"/>
                <a:gd name="T20" fmla="*/ 175 w 136"/>
                <a:gd name="T21" fmla="*/ 530 h 274"/>
                <a:gd name="T22" fmla="*/ 131 w 136"/>
                <a:gd name="T23" fmla="*/ 568 h 274"/>
                <a:gd name="T24" fmla="*/ 79 w 136"/>
                <a:gd name="T25" fmla="*/ 598 h 274"/>
                <a:gd name="T26" fmla="*/ 0 w 136"/>
                <a:gd name="T27" fmla="*/ 560 h 274"/>
                <a:gd name="T28" fmla="*/ 9 w 136"/>
                <a:gd name="T29" fmla="*/ 530 h 274"/>
                <a:gd name="T30" fmla="*/ 26 w 136"/>
                <a:gd name="T31" fmla="*/ 499 h 274"/>
                <a:gd name="T32" fmla="*/ 43 w 136"/>
                <a:gd name="T33" fmla="*/ 468 h 274"/>
                <a:gd name="T34" fmla="*/ 63 w 136"/>
                <a:gd name="T35" fmla="*/ 440 h 274"/>
                <a:gd name="T36" fmla="*/ 79 w 136"/>
                <a:gd name="T37" fmla="*/ 410 h 274"/>
                <a:gd name="T38" fmla="*/ 79 w 136"/>
                <a:gd name="T39" fmla="*/ 378 h 274"/>
                <a:gd name="T40" fmla="*/ 67 w 136"/>
                <a:gd name="T41" fmla="*/ 349 h 274"/>
                <a:gd name="T42" fmla="*/ 35 w 136"/>
                <a:gd name="T43" fmla="*/ 322 h 274"/>
                <a:gd name="T44" fmla="*/ 40 w 136"/>
                <a:gd name="T45" fmla="*/ 273 h 274"/>
                <a:gd name="T46" fmla="*/ 53 w 136"/>
                <a:gd name="T47" fmla="*/ 231 h 274"/>
                <a:gd name="T48" fmla="*/ 75 w 136"/>
                <a:gd name="T49" fmla="*/ 194 h 274"/>
                <a:gd name="T50" fmla="*/ 111 w 136"/>
                <a:gd name="T51" fmla="*/ 165 h 274"/>
                <a:gd name="T52" fmla="*/ 117 w 136"/>
                <a:gd name="T53" fmla="*/ 180 h 274"/>
                <a:gd name="T54" fmla="*/ 127 w 136"/>
                <a:gd name="T55" fmla="*/ 190 h 274"/>
                <a:gd name="T56" fmla="*/ 142 w 136"/>
                <a:gd name="T57" fmla="*/ 194 h 274"/>
                <a:gd name="T58" fmla="*/ 151 w 136"/>
                <a:gd name="T59" fmla="*/ 205 h 274"/>
                <a:gd name="T60" fmla="*/ 187 w 136"/>
                <a:gd name="T61" fmla="*/ 184 h 274"/>
                <a:gd name="T62" fmla="*/ 206 w 136"/>
                <a:gd name="T63" fmla="*/ 143 h 274"/>
                <a:gd name="T64" fmla="*/ 225 w 136"/>
                <a:gd name="T65" fmla="*/ 108 h 274"/>
                <a:gd name="T66" fmla="*/ 246 w 136"/>
                <a:gd name="T67" fmla="*/ 68 h 274"/>
                <a:gd name="T68" fmla="*/ 246 w 136"/>
                <a:gd name="T69" fmla="*/ 41 h 274"/>
                <a:gd name="T70" fmla="*/ 248 w 136"/>
                <a:gd name="T71" fmla="*/ 16 h 274"/>
                <a:gd name="T72" fmla="*/ 264 w 136"/>
                <a:gd name="T73" fmla="*/ 0 h 274"/>
                <a:gd name="T74" fmla="*/ 287 w 136"/>
                <a:gd name="T75" fmla="*/ 0 h 2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36"/>
                <a:gd name="T115" fmla="*/ 0 h 274"/>
                <a:gd name="T116" fmla="*/ 136 w 136"/>
                <a:gd name="T117" fmla="*/ 274 h 2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36" h="274">
                  <a:moveTo>
                    <a:pt x="123" y="0"/>
                  </a:moveTo>
                  <a:lnTo>
                    <a:pt x="121" y="27"/>
                  </a:lnTo>
                  <a:lnTo>
                    <a:pt x="121" y="56"/>
                  </a:lnTo>
                  <a:lnTo>
                    <a:pt x="125" y="84"/>
                  </a:lnTo>
                  <a:lnTo>
                    <a:pt x="136" y="109"/>
                  </a:lnTo>
                  <a:lnTo>
                    <a:pt x="130" y="133"/>
                  </a:lnTo>
                  <a:lnTo>
                    <a:pt x="123" y="156"/>
                  </a:lnTo>
                  <a:lnTo>
                    <a:pt x="115" y="180"/>
                  </a:lnTo>
                  <a:lnTo>
                    <a:pt x="105" y="202"/>
                  </a:lnTo>
                  <a:lnTo>
                    <a:pt x="92" y="223"/>
                  </a:lnTo>
                  <a:lnTo>
                    <a:pt x="75" y="243"/>
                  </a:lnTo>
                  <a:lnTo>
                    <a:pt x="57" y="260"/>
                  </a:lnTo>
                  <a:lnTo>
                    <a:pt x="34" y="274"/>
                  </a:lnTo>
                  <a:lnTo>
                    <a:pt x="0" y="257"/>
                  </a:lnTo>
                  <a:lnTo>
                    <a:pt x="4" y="243"/>
                  </a:lnTo>
                  <a:lnTo>
                    <a:pt x="11" y="229"/>
                  </a:lnTo>
                  <a:lnTo>
                    <a:pt x="19" y="215"/>
                  </a:lnTo>
                  <a:lnTo>
                    <a:pt x="27" y="202"/>
                  </a:lnTo>
                  <a:lnTo>
                    <a:pt x="34" y="188"/>
                  </a:lnTo>
                  <a:lnTo>
                    <a:pt x="34" y="174"/>
                  </a:lnTo>
                  <a:lnTo>
                    <a:pt x="29" y="160"/>
                  </a:lnTo>
                  <a:lnTo>
                    <a:pt x="15" y="147"/>
                  </a:lnTo>
                  <a:lnTo>
                    <a:pt x="17" y="125"/>
                  </a:lnTo>
                  <a:lnTo>
                    <a:pt x="23" y="105"/>
                  </a:lnTo>
                  <a:lnTo>
                    <a:pt x="32" y="90"/>
                  </a:lnTo>
                  <a:lnTo>
                    <a:pt x="48" y="76"/>
                  </a:lnTo>
                  <a:lnTo>
                    <a:pt x="50" y="82"/>
                  </a:lnTo>
                  <a:lnTo>
                    <a:pt x="54" y="86"/>
                  </a:lnTo>
                  <a:lnTo>
                    <a:pt x="61" y="90"/>
                  </a:lnTo>
                  <a:lnTo>
                    <a:pt x="65" y="94"/>
                  </a:lnTo>
                  <a:lnTo>
                    <a:pt x="80" y="84"/>
                  </a:lnTo>
                  <a:lnTo>
                    <a:pt x="88" y="66"/>
                  </a:lnTo>
                  <a:lnTo>
                    <a:pt x="96" y="49"/>
                  </a:lnTo>
                  <a:lnTo>
                    <a:pt x="105" y="31"/>
                  </a:lnTo>
                  <a:lnTo>
                    <a:pt x="105" y="19"/>
                  </a:lnTo>
                  <a:lnTo>
                    <a:pt x="107" y="7"/>
                  </a:lnTo>
                  <a:lnTo>
                    <a:pt x="11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D3A0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2" name="Freeform 39"/>
            <p:cNvSpPr>
              <a:spLocks/>
            </p:cNvSpPr>
            <p:nvPr/>
          </p:nvSpPr>
          <p:spPr bwMode="auto">
            <a:xfrm>
              <a:off x="4525" y="1522"/>
              <a:ext cx="139" cy="29"/>
            </a:xfrm>
            <a:custGeom>
              <a:avLst/>
              <a:gdLst>
                <a:gd name="T0" fmla="*/ 262 w 112"/>
                <a:gd name="T1" fmla="*/ 12 h 24"/>
                <a:gd name="T2" fmla="*/ 267 w 112"/>
                <a:gd name="T3" fmla="*/ 22 h 24"/>
                <a:gd name="T4" fmla="*/ 267 w 112"/>
                <a:gd name="T5" fmla="*/ 34 h 24"/>
                <a:gd name="T6" fmla="*/ 262 w 112"/>
                <a:gd name="T7" fmla="*/ 48 h 24"/>
                <a:gd name="T8" fmla="*/ 262 w 112"/>
                <a:gd name="T9" fmla="*/ 51 h 24"/>
                <a:gd name="T10" fmla="*/ 14 w 112"/>
                <a:gd name="T11" fmla="*/ 40 h 24"/>
                <a:gd name="T12" fmla="*/ 9 w 112"/>
                <a:gd name="T13" fmla="*/ 34 h 24"/>
                <a:gd name="T14" fmla="*/ 2 w 112"/>
                <a:gd name="T15" fmla="*/ 27 h 24"/>
                <a:gd name="T16" fmla="*/ 0 w 112"/>
                <a:gd name="T17" fmla="*/ 22 h 24"/>
                <a:gd name="T18" fmla="*/ 0 w 112"/>
                <a:gd name="T19" fmla="*/ 12 h 24"/>
                <a:gd name="T20" fmla="*/ 32 w 112"/>
                <a:gd name="T21" fmla="*/ 2 h 24"/>
                <a:gd name="T22" fmla="*/ 65 w 112"/>
                <a:gd name="T23" fmla="*/ 0 h 24"/>
                <a:gd name="T24" fmla="*/ 97 w 112"/>
                <a:gd name="T25" fmla="*/ 2 h 24"/>
                <a:gd name="T26" fmla="*/ 128 w 112"/>
                <a:gd name="T27" fmla="*/ 8 h 24"/>
                <a:gd name="T28" fmla="*/ 160 w 112"/>
                <a:gd name="T29" fmla="*/ 12 h 24"/>
                <a:gd name="T30" fmla="*/ 192 w 112"/>
                <a:gd name="T31" fmla="*/ 18 h 24"/>
                <a:gd name="T32" fmla="*/ 225 w 112"/>
                <a:gd name="T33" fmla="*/ 18 h 24"/>
                <a:gd name="T34" fmla="*/ 262 w 112"/>
                <a:gd name="T35" fmla="*/ 12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24"/>
                <a:gd name="T56" fmla="*/ 112 w 112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24">
                  <a:moveTo>
                    <a:pt x="110" y="6"/>
                  </a:moveTo>
                  <a:lnTo>
                    <a:pt x="112" y="10"/>
                  </a:lnTo>
                  <a:lnTo>
                    <a:pt x="112" y="16"/>
                  </a:lnTo>
                  <a:lnTo>
                    <a:pt x="110" y="22"/>
                  </a:lnTo>
                  <a:lnTo>
                    <a:pt x="110" y="24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14" y="2"/>
                  </a:lnTo>
                  <a:lnTo>
                    <a:pt x="27" y="0"/>
                  </a:lnTo>
                  <a:lnTo>
                    <a:pt x="41" y="2"/>
                  </a:lnTo>
                  <a:lnTo>
                    <a:pt x="54" y="4"/>
                  </a:lnTo>
                  <a:lnTo>
                    <a:pt x="68" y="6"/>
                  </a:lnTo>
                  <a:lnTo>
                    <a:pt x="81" y="8"/>
                  </a:lnTo>
                  <a:lnTo>
                    <a:pt x="95" y="8"/>
                  </a:lnTo>
                  <a:lnTo>
                    <a:pt x="11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>
              <a:off x="4530" y="1630"/>
              <a:ext cx="178" cy="33"/>
            </a:xfrm>
            <a:custGeom>
              <a:avLst/>
              <a:gdLst>
                <a:gd name="T0" fmla="*/ 336 w 144"/>
                <a:gd name="T1" fmla="*/ 29 h 27"/>
                <a:gd name="T2" fmla="*/ 336 w 144"/>
                <a:gd name="T3" fmla="*/ 39 h 27"/>
                <a:gd name="T4" fmla="*/ 329 w 144"/>
                <a:gd name="T5" fmla="*/ 48 h 27"/>
                <a:gd name="T6" fmla="*/ 319 w 144"/>
                <a:gd name="T7" fmla="*/ 56 h 27"/>
                <a:gd name="T8" fmla="*/ 315 w 144"/>
                <a:gd name="T9" fmla="*/ 60 h 27"/>
                <a:gd name="T10" fmla="*/ 278 w 144"/>
                <a:gd name="T11" fmla="*/ 56 h 27"/>
                <a:gd name="T12" fmla="*/ 234 w 144"/>
                <a:gd name="T13" fmla="*/ 56 h 27"/>
                <a:gd name="T14" fmla="*/ 194 w 144"/>
                <a:gd name="T15" fmla="*/ 56 h 27"/>
                <a:gd name="T16" fmla="*/ 150 w 144"/>
                <a:gd name="T17" fmla="*/ 51 h 27"/>
                <a:gd name="T18" fmla="*/ 111 w 144"/>
                <a:gd name="T19" fmla="*/ 51 h 27"/>
                <a:gd name="T20" fmla="*/ 72 w 144"/>
                <a:gd name="T21" fmla="*/ 48 h 27"/>
                <a:gd name="T22" fmla="*/ 32 w 144"/>
                <a:gd name="T23" fmla="*/ 39 h 27"/>
                <a:gd name="T24" fmla="*/ 0 w 144"/>
                <a:gd name="T25" fmla="*/ 24 h 27"/>
                <a:gd name="T26" fmla="*/ 0 w 144"/>
                <a:gd name="T27" fmla="*/ 0 h 27"/>
                <a:gd name="T28" fmla="*/ 41 w 144"/>
                <a:gd name="T29" fmla="*/ 2 h 27"/>
                <a:gd name="T30" fmla="*/ 82 w 144"/>
                <a:gd name="T31" fmla="*/ 7 h 27"/>
                <a:gd name="T32" fmla="*/ 127 w 144"/>
                <a:gd name="T33" fmla="*/ 7 h 27"/>
                <a:gd name="T34" fmla="*/ 176 w 144"/>
                <a:gd name="T35" fmla="*/ 7 h 27"/>
                <a:gd name="T36" fmla="*/ 219 w 144"/>
                <a:gd name="T37" fmla="*/ 11 h 27"/>
                <a:gd name="T38" fmla="*/ 257 w 144"/>
                <a:gd name="T39" fmla="*/ 16 h 27"/>
                <a:gd name="T40" fmla="*/ 297 w 144"/>
                <a:gd name="T41" fmla="*/ 20 h 27"/>
                <a:gd name="T42" fmla="*/ 336 w 144"/>
                <a:gd name="T43" fmla="*/ 29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4"/>
                <a:gd name="T67" fmla="*/ 0 h 27"/>
                <a:gd name="T68" fmla="*/ 144 w 144"/>
                <a:gd name="T69" fmla="*/ 27 h 2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4" h="27">
                  <a:moveTo>
                    <a:pt x="144" y="13"/>
                  </a:moveTo>
                  <a:lnTo>
                    <a:pt x="144" y="17"/>
                  </a:lnTo>
                  <a:lnTo>
                    <a:pt x="141" y="21"/>
                  </a:lnTo>
                  <a:lnTo>
                    <a:pt x="137" y="25"/>
                  </a:lnTo>
                  <a:lnTo>
                    <a:pt x="135" y="27"/>
                  </a:lnTo>
                  <a:lnTo>
                    <a:pt x="119" y="25"/>
                  </a:lnTo>
                  <a:lnTo>
                    <a:pt x="100" y="25"/>
                  </a:lnTo>
                  <a:lnTo>
                    <a:pt x="83" y="25"/>
                  </a:lnTo>
                  <a:lnTo>
                    <a:pt x="64" y="23"/>
                  </a:lnTo>
                  <a:lnTo>
                    <a:pt x="48" y="23"/>
                  </a:lnTo>
                  <a:lnTo>
                    <a:pt x="31" y="21"/>
                  </a:lnTo>
                  <a:lnTo>
                    <a:pt x="14" y="17"/>
                  </a:lnTo>
                  <a:lnTo>
                    <a:pt x="0" y="11"/>
                  </a:lnTo>
                  <a:lnTo>
                    <a:pt x="0" y="0"/>
                  </a:lnTo>
                  <a:lnTo>
                    <a:pt x="18" y="2"/>
                  </a:lnTo>
                  <a:lnTo>
                    <a:pt x="35" y="3"/>
                  </a:lnTo>
                  <a:lnTo>
                    <a:pt x="54" y="3"/>
                  </a:lnTo>
                  <a:lnTo>
                    <a:pt x="75" y="3"/>
                  </a:lnTo>
                  <a:lnTo>
                    <a:pt x="94" y="5"/>
                  </a:lnTo>
                  <a:lnTo>
                    <a:pt x="110" y="7"/>
                  </a:lnTo>
                  <a:lnTo>
                    <a:pt x="127" y="9"/>
                  </a:lnTo>
                  <a:lnTo>
                    <a:pt x="144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4" name="Freeform 41"/>
            <p:cNvSpPr>
              <a:spLocks/>
            </p:cNvSpPr>
            <p:nvPr/>
          </p:nvSpPr>
          <p:spPr bwMode="auto">
            <a:xfrm>
              <a:off x="1267" y="1630"/>
              <a:ext cx="169" cy="92"/>
            </a:xfrm>
            <a:custGeom>
              <a:avLst/>
              <a:gdLst>
                <a:gd name="T0" fmla="*/ 324 w 136"/>
                <a:gd name="T1" fmla="*/ 58 h 76"/>
                <a:gd name="T2" fmla="*/ 324 w 136"/>
                <a:gd name="T3" fmla="*/ 162 h 76"/>
                <a:gd name="T4" fmla="*/ 311 w 136"/>
                <a:gd name="T5" fmla="*/ 145 h 76"/>
                <a:gd name="T6" fmla="*/ 293 w 136"/>
                <a:gd name="T7" fmla="*/ 133 h 76"/>
                <a:gd name="T8" fmla="*/ 278 w 136"/>
                <a:gd name="T9" fmla="*/ 113 h 76"/>
                <a:gd name="T10" fmla="*/ 263 w 136"/>
                <a:gd name="T11" fmla="*/ 79 h 76"/>
                <a:gd name="T12" fmla="*/ 255 w 136"/>
                <a:gd name="T13" fmla="*/ 75 h 76"/>
                <a:gd name="T14" fmla="*/ 246 w 136"/>
                <a:gd name="T15" fmla="*/ 70 h 76"/>
                <a:gd name="T16" fmla="*/ 237 w 136"/>
                <a:gd name="T17" fmla="*/ 68 h 76"/>
                <a:gd name="T18" fmla="*/ 235 w 136"/>
                <a:gd name="T19" fmla="*/ 70 h 76"/>
                <a:gd name="T20" fmla="*/ 224 w 136"/>
                <a:gd name="T21" fmla="*/ 96 h 76"/>
                <a:gd name="T22" fmla="*/ 196 w 136"/>
                <a:gd name="T23" fmla="*/ 110 h 76"/>
                <a:gd name="T24" fmla="*/ 157 w 136"/>
                <a:gd name="T25" fmla="*/ 116 h 76"/>
                <a:gd name="T26" fmla="*/ 127 w 136"/>
                <a:gd name="T27" fmla="*/ 130 h 76"/>
                <a:gd name="T28" fmla="*/ 77 w 136"/>
                <a:gd name="T29" fmla="*/ 120 h 76"/>
                <a:gd name="T30" fmla="*/ 40 w 136"/>
                <a:gd name="T31" fmla="*/ 110 h 76"/>
                <a:gd name="T32" fmla="*/ 21 w 136"/>
                <a:gd name="T33" fmla="*/ 92 h 76"/>
                <a:gd name="T34" fmla="*/ 2 w 136"/>
                <a:gd name="T35" fmla="*/ 70 h 76"/>
                <a:gd name="T36" fmla="*/ 0 w 136"/>
                <a:gd name="T37" fmla="*/ 58 h 76"/>
                <a:gd name="T38" fmla="*/ 0 w 136"/>
                <a:gd name="T39" fmla="*/ 41 h 76"/>
                <a:gd name="T40" fmla="*/ 2 w 136"/>
                <a:gd name="T41" fmla="*/ 33 h 76"/>
                <a:gd name="T42" fmla="*/ 2 w 136"/>
                <a:gd name="T43" fmla="*/ 28 h 76"/>
                <a:gd name="T44" fmla="*/ 46 w 136"/>
                <a:gd name="T45" fmla="*/ 28 h 76"/>
                <a:gd name="T46" fmla="*/ 87 w 136"/>
                <a:gd name="T47" fmla="*/ 19 h 76"/>
                <a:gd name="T48" fmla="*/ 132 w 136"/>
                <a:gd name="T49" fmla="*/ 10 h 76"/>
                <a:gd name="T50" fmla="*/ 174 w 136"/>
                <a:gd name="T51" fmla="*/ 2 h 76"/>
                <a:gd name="T52" fmla="*/ 219 w 136"/>
                <a:gd name="T53" fmla="*/ 0 h 76"/>
                <a:gd name="T54" fmla="*/ 260 w 136"/>
                <a:gd name="T55" fmla="*/ 2 h 76"/>
                <a:gd name="T56" fmla="*/ 293 w 136"/>
                <a:gd name="T57" fmla="*/ 23 h 76"/>
                <a:gd name="T58" fmla="*/ 324 w 136"/>
                <a:gd name="T59" fmla="*/ 58 h 7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6"/>
                <a:gd name="T91" fmla="*/ 0 h 76"/>
                <a:gd name="T92" fmla="*/ 136 w 136"/>
                <a:gd name="T93" fmla="*/ 76 h 7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6" h="76">
                  <a:moveTo>
                    <a:pt x="136" y="27"/>
                  </a:moveTo>
                  <a:lnTo>
                    <a:pt x="136" y="76"/>
                  </a:lnTo>
                  <a:lnTo>
                    <a:pt x="130" y="68"/>
                  </a:lnTo>
                  <a:lnTo>
                    <a:pt x="123" y="62"/>
                  </a:lnTo>
                  <a:lnTo>
                    <a:pt x="117" y="53"/>
                  </a:lnTo>
                  <a:lnTo>
                    <a:pt x="111" y="37"/>
                  </a:lnTo>
                  <a:lnTo>
                    <a:pt x="107" y="35"/>
                  </a:lnTo>
                  <a:lnTo>
                    <a:pt x="103" y="33"/>
                  </a:lnTo>
                  <a:lnTo>
                    <a:pt x="100" y="31"/>
                  </a:lnTo>
                  <a:lnTo>
                    <a:pt x="98" y="33"/>
                  </a:lnTo>
                  <a:lnTo>
                    <a:pt x="94" y="45"/>
                  </a:lnTo>
                  <a:lnTo>
                    <a:pt x="82" y="51"/>
                  </a:lnTo>
                  <a:lnTo>
                    <a:pt x="65" y="54"/>
                  </a:lnTo>
                  <a:lnTo>
                    <a:pt x="53" y="60"/>
                  </a:lnTo>
                  <a:lnTo>
                    <a:pt x="32" y="56"/>
                  </a:lnTo>
                  <a:lnTo>
                    <a:pt x="17" y="51"/>
                  </a:lnTo>
                  <a:lnTo>
                    <a:pt x="9" y="43"/>
                  </a:lnTo>
                  <a:lnTo>
                    <a:pt x="2" y="33"/>
                  </a:lnTo>
                  <a:lnTo>
                    <a:pt x="0" y="27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2" y="13"/>
                  </a:lnTo>
                  <a:lnTo>
                    <a:pt x="19" y="13"/>
                  </a:lnTo>
                  <a:lnTo>
                    <a:pt x="36" y="9"/>
                  </a:lnTo>
                  <a:lnTo>
                    <a:pt x="55" y="5"/>
                  </a:lnTo>
                  <a:lnTo>
                    <a:pt x="73" y="2"/>
                  </a:lnTo>
                  <a:lnTo>
                    <a:pt x="92" y="0"/>
                  </a:lnTo>
                  <a:lnTo>
                    <a:pt x="109" y="2"/>
                  </a:lnTo>
                  <a:lnTo>
                    <a:pt x="123" y="11"/>
                  </a:lnTo>
                  <a:lnTo>
                    <a:pt x="136" y="27"/>
                  </a:lnTo>
                  <a:close/>
                </a:path>
              </a:pathLst>
            </a:custGeom>
            <a:solidFill>
              <a:srgbClr val="CC99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5" name="Freeform 42"/>
            <p:cNvSpPr>
              <a:spLocks/>
            </p:cNvSpPr>
            <p:nvPr/>
          </p:nvSpPr>
          <p:spPr bwMode="auto">
            <a:xfrm>
              <a:off x="3924" y="1749"/>
              <a:ext cx="145" cy="533"/>
            </a:xfrm>
            <a:custGeom>
              <a:avLst/>
              <a:gdLst>
                <a:gd name="T0" fmla="*/ 276 w 117"/>
                <a:gd name="T1" fmla="*/ 186 h 439"/>
                <a:gd name="T2" fmla="*/ 255 w 117"/>
                <a:gd name="T3" fmla="*/ 276 h 439"/>
                <a:gd name="T4" fmla="*/ 226 w 117"/>
                <a:gd name="T5" fmla="*/ 361 h 439"/>
                <a:gd name="T6" fmla="*/ 197 w 117"/>
                <a:gd name="T7" fmla="*/ 453 h 439"/>
                <a:gd name="T8" fmla="*/ 181 w 117"/>
                <a:gd name="T9" fmla="*/ 541 h 439"/>
                <a:gd name="T10" fmla="*/ 186 w 117"/>
                <a:gd name="T11" fmla="*/ 596 h 439"/>
                <a:gd name="T12" fmla="*/ 197 w 117"/>
                <a:gd name="T13" fmla="*/ 652 h 439"/>
                <a:gd name="T14" fmla="*/ 197 w 117"/>
                <a:gd name="T15" fmla="*/ 710 h 439"/>
                <a:gd name="T16" fmla="*/ 191 w 117"/>
                <a:gd name="T17" fmla="*/ 771 h 439"/>
                <a:gd name="T18" fmla="*/ 177 w 117"/>
                <a:gd name="T19" fmla="*/ 821 h 439"/>
                <a:gd name="T20" fmla="*/ 156 w 117"/>
                <a:gd name="T21" fmla="*/ 873 h 439"/>
                <a:gd name="T22" fmla="*/ 118 w 117"/>
                <a:gd name="T23" fmla="*/ 914 h 439"/>
                <a:gd name="T24" fmla="*/ 69 w 117"/>
                <a:gd name="T25" fmla="*/ 951 h 439"/>
                <a:gd name="T26" fmla="*/ 56 w 117"/>
                <a:gd name="T27" fmla="*/ 954 h 439"/>
                <a:gd name="T28" fmla="*/ 32 w 117"/>
                <a:gd name="T29" fmla="*/ 954 h 439"/>
                <a:gd name="T30" fmla="*/ 19 w 117"/>
                <a:gd name="T31" fmla="*/ 954 h 439"/>
                <a:gd name="T32" fmla="*/ 0 w 117"/>
                <a:gd name="T33" fmla="*/ 954 h 439"/>
                <a:gd name="T34" fmla="*/ 78 w 117"/>
                <a:gd name="T35" fmla="*/ 852 h 439"/>
                <a:gd name="T36" fmla="*/ 128 w 117"/>
                <a:gd name="T37" fmla="*/ 742 h 439"/>
                <a:gd name="T38" fmla="*/ 146 w 117"/>
                <a:gd name="T39" fmla="*/ 620 h 439"/>
                <a:gd name="T40" fmla="*/ 150 w 117"/>
                <a:gd name="T41" fmla="*/ 498 h 439"/>
                <a:gd name="T42" fmla="*/ 141 w 117"/>
                <a:gd name="T43" fmla="*/ 374 h 439"/>
                <a:gd name="T44" fmla="*/ 133 w 117"/>
                <a:gd name="T45" fmla="*/ 245 h 439"/>
                <a:gd name="T46" fmla="*/ 128 w 117"/>
                <a:gd name="T47" fmla="*/ 119 h 439"/>
                <a:gd name="T48" fmla="*/ 133 w 117"/>
                <a:gd name="T49" fmla="*/ 0 h 439"/>
                <a:gd name="T50" fmla="*/ 197 w 117"/>
                <a:gd name="T51" fmla="*/ 23 h 439"/>
                <a:gd name="T52" fmla="*/ 237 w 117"/>
                <a:gd name="T53" fmla="*/ 72 h 439"/>
                <a:gd name="T54" fmla="*/ 259 w 117"/>
                <a:gd name="T55" fmla="*/ 131 h 439"/>
                <a:gd name="T56" fmla="*/ 276 w 117"/>
                <a:gd name="T57" fmla="*/ 186 h 43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7"/>
                <a:gd name="T88" fmla="*/ 0 h 439"/>
                <a:gd name="T89" fmla="*/ 117 w 117"/>
                <a:gd name="T90" fmla="*/ 439 h 43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7" h="439">
                  <a:moveTo>
                    <a:pt x="117" y="86"/>
                  </a:moveTo>
                  <a:lnTo>
                    <a:pt x="108" y="127"/>
                  </a:lnTo>
                  <a:lnTo>
                    <a:pt x="96" y="166"/>
                  </a:lnTo>
                  <a:lnTo>
                    <a:pt x="83" y="208"/>
                  </a:lnTo>
                  <a:lnTo>
                    <a:pt x="77" y="249"/>
                  </a:lnTo>
                  <a:lnTo>
                    <a:pt x="79" y="274"/>
                  </a:lnTo>
                  <a:lnTo>
                    <a:pt x="83" y="300"/>
                  </a:lnTo>
                  <a:lnTo>
                    <a:pt x="83" y="327"/>
                  </a:lnTo>
                  <a:lnTo>
                    <a:pt x="81" y="355"/>
                  </a:lnTo>
                  <a:lnTo>
                    <a:pt x="75" y="378"/>
                  </a:lnTo>
                  <a:lnTo>
                    <a:pt x="66" y="402"/>
                  </a:lnTo>
                  <a:lnTo>
                    <a:pt x="50" y="421"/>
                  </a:lnTo>
                  <a:lnTo>
                    <a:pt x="29" y="437"/>
                  </a:lnTo>
                  <a:lnTo>
                    <a:pt x="23" y="439"/>
                  </a:lnTo>
                  <a:lnTo>
                    <a:pt x="14" y="439"/>
                  </a:lnTo>
                  <a:lnTo>
                    <a:pt x="8" y="439"/>
                  </a:lnTo>
                  <a:lnTo>
                    <a:pt x="0" y="439"/>
                  </a:lnTo>
                  <a:lnTo>
                    <a:pt x="33" y="392"/>
                  </a:lnTo>
                  <a:lnTo>
                    <a:pt x="54" y="341"/>
                  </a:lnTo>
                  <a:lnTo>
                    <a:pt x="62" y="286"/>
                  </a:lnTo>
                  <a:lnTo>
                    <a:pt x="64" y="229"/>
                  </a:lnTo>
                  <a:lnTo>
                    <a:pt x="60" y="172"/>
                  </a:lnTo>
                  <a:lnTo>
                    <a:pt x="56" y="113"/>
                  </a:lnTo>
                  <a:lnTo>
                    <a:pt x="54" y="55"/>
                  </a:lnTo>
                  <a:lnTo>
                    <a:pt x="56" y="0"/>
                  </a:lnTo>
                  <a:lnTo>
                    <a:pt x="83" y="11"/>
                  </a:lnTo>
                  <a:lnTo>
                    <a:pt x="100" y="33"/>
                  </a:lnTo>
                  <a:lnTo>
                    <a:pt x="110" y="60"/>
                  </a:lnTo>
                  <a:lnTo>
                    <a:pt x="117" y="86"/>
                  </a:lnTo>
                  <a:close/>
                </a:path>
              </a:pathLst>
            </a:custGeom>
            <a:solidFill>
              <a:srgbClr val="99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6" name="Freeform 43"/>
            <p:cNvSpPr>
              <a:spLocks/>
            </p:cNvSpPr>
            <p:nvPr/>
          </p:nvSpPr>
          <p:spPr bwMode="auto">
            <a:xfrm>
              <a:off x="2139" y="1767"/>
              <a:ext cx="1037" cy="1116"/>
            </a:xfrm>
            <a:custGeom>
              <a:avLst/>
              <a:gdLst>
                <a:gd name="T0" fmla="*/ 949 w 838"/>
                <a:gd name="T1" fmla="*/ 74 h 918"/>
                <a:gd name="T2" fmla="*/ 885 w 838"/>
                <a:gd name="T3" fmla="*/ 69 h 918"/>
                <a:gd name="T4" fmla="*/ 830 w 838"/>
                <a:gd name="T5" fmla="*/ 89 h 918"/>
                <a:gd name="T6" fmla="*/ 896 w 838"/>
                <a:gd name="T7" fmla="*/ 145 h 918"/>
                <a:gd name="T8" fmla="*/ 1000 w 838"/>
                <a:gd name="T9" fmla="*/ 145 h 918"/>
                <a:gd name="T10" fmla="*/ 1126 w 838"/>
                <a:gd name="T11" fmla="*/ 205 h 918"/>
                <a:gd name="T12" fmla="*/ 1291 w 838"/>
                <a:gd name="T13" fmla="*/ 368 h 918"/>
                <a:gd name="T14" fmla="*/ 1411 w 838"/>
                <a:gd name="T15" fmla="*/ 553 h 918"/>
                <a:gd name="T16" fmla="*/ 1491 w 838"/>
                <a:gd name="T17" fmla="*/ 823 h 918"/>
                <a:gd name="T18" fmla="*/ 1698 w 838"/>
                <a:gd name="T19" fmla="*/ 1090 h 918"/>
                <a:gd name="T20" fmla="*/ 1965 w 838"/>
                <a:gd name="T21" fmla="*/ 1317 h 918"/>
                <a:gd name="T22" fmla="*/ 1926 w 838"/>
                <a:gd name="T23" fmla="*/ 1479 h 918"/>
                <a:gd name="T24" fmla="*/ 1746 w 838"/>
                <a:gd name="T25" fmla="*/ 1518 h 918"/>
                <a:gd name="T26" fmla="*/ 1510 w 838"/>
                <a:gd name="T27" fmla="*/ 1410 h 918"/>
                <a:gd name="T28" fmla="*/ 1307 w 838"/>
                <a:gd name="T29" fmla="*/ 1242 h 918"/>
                <a:gd name="T30" fmla="*/ 1115 w 838"/>
                <a:gd name="T31" fmla="*/ 1105 h 918"/>
                <a:gd name="T32" fmla="*/ 968 w 838"/>
                <a:gd name="T33" fmla="*/ 940 h 918"/>
                <a:gd name="T34" fmla="*/ 924 w 838"/>
                <a:gd name="T35" fmla="*/ 943 h 918"/>
                <a:gd name="T36" fmla="*/ 968 w 838"/>
                <a:gd name="T37" fmla="*/ 1076 h 918"/>
                <a:gd name="T38" fmla="*/ 1023 w 838"/>
                <a:gd name="T39" fmla="*/ 1172 h 918"/>
                <a:gd name="T40" fmla="*/ 1100 w 838"/>
                <a:gd name="T41" fmla="*/ 1256 h 918"/>
                <a:gd name="T42" fmla="*/ 1179 w 838"/>
                <a:gd name="T43" fmla="*/ 1410 h 918"/>
                <a:gd name="T44" fmla="*/ 1158 w 838"/>
                <a:gd name="T45" fmla="*/ 1769 h 918"/>
                <a:gd name="T46" fmla="*/ 988 w 838"/>
                <a:gd name="T47" fmla="*/ 1921 h 918"/>
                <a:gd name="T48" fmla="*/ 761 w 838"/>
                <a:gd name="T49" fmla="*/ 1993 h 918"/>
                <a:gd name="T50" fmla="*/ 563 w 838"/>
                <a:gd name="T51" fmla="*/ 2006 h 918"/>
                <a:gd name="T52" fmla="*/ 460 w 838"/>
                <a:gd name="T53" fmla="*/ 1996 h 918"/>
                <a:gd name="T54" fmla="*/ 361 w 838"/>
                <a:gd name="T55" fmla="*/ 1967 h 918"/>
                <a:gd name="T56" fmla="*/ 337 w 838"/>
                <a:gd name="T57" fmla="*/ 1933 h 918"/>
                <a:gd name="T58" fmla="*/ 382 w 838"/>
                <a:gd name="T59" fmla="*/ 1924 h 918"/>
                <a:gd name="T60" fmla="*/ 523 w 838"/>
                <a:gd name="T61" fmla="*/ 1941 h 918"/>
                <a:gd name="T62" fmla="*/ 662 w 838"/>
                <a:gd name="T63" fmla="*/ 1916 h 918"/>
                <a:gd name="T64" fmla="*/ 798 w 838"/>
                <a:gd name="T65" fmla="*/ 1774 h 918"/>
                <a:gd name="T66" fmla="*/ 846 w 838"/>
                <a:gd name="T67" fmla="*/ 1563 h 918"/>
                <a:gd name="T68" fmla="*/ 812 w 838"/>
                <a:gd name="T69" fmla="*/ 1346 h 918"/>
                <a:gd name="T70" fmla="*/ 694 w 838"/>
                <a:gd name="T71" fmla="*/ 1193 h 918"/>
                <a:gd name="T72" fmla="*/ 484 w 838"/>
                <a:gd name="T73" fmla="*/ 1126 h 918"/>
                <a:gd name="T74" fmla="*/ 0 w 838"/>
                <a:gd name="T75" fmla="*/ 889 h 918"/>
                <a:gd name="T76" fmla="*/ 69 w 838"/>
                <a:gd name="T77" fmla="*/ 622 h 918"/>
                <a:gd name="T78" fmla="*/ 207 w 838"/>
                <a:gd name="T79" fmla="*/ 383 h 918"/>
                <a:gd name="T80" fmla="*/ 392 w 838"/>
                <a:gd name="T81" fmla="*/ 224 h 918"/>
                <a:gd name="T82" fmla="*/ 510 w 838"/>
                <a:gd name="T83" fmla="*/ 164 h 918"/>
                <a:gd name="T84" fmla="*/ 608 w 838"/>
                <a:gd name="T85" fmla="*/ 89 h 918"/>
                <a:gd name="T86" fmla="*/ 700 w 838"/>
                <a:gd name="T87" fmla="*/ 0 h 918"/>
                <a:gd name="T88" fmla="*/ 830 w 838"/>
                <a:gd name="T89" fmla="*/ 13 h 918"/>
                <a:gd name="T90" fmla="*/ 955 w 838"/>
                <a:gd name="T91" fmla="*/ 52 h 91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38"/>
                <a:gd name="T139" fmla="*/ 0 h 918"/>
                <a:gd name="T140" fmla="*/ 838 w 838"/>
                <a:gd name="T141" fmla="*/ 918 h 91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38" h="918">
                  <a:moveTo>
                    <a:pt x="421" y="34"/>
                  </a:moveTo>
                  <a:lnTo>
                    <a:pt x="413" y="34"/>
                  </a:lnTo>
                  <a:lnTo>
                    <a:pt x="405" y="34"/>
                  </a:lnTo>
                  <a:lnTo>
                    <a:pt x="396" y="32"/>
                  </a:lnTo>
                  <a:lnTo>
                    <a:pt x="386" y="32"/>
                  </a:lnTo>
                  <a:lnTo>
                    <a:pt x="377" y="32"/>
                  </a:lnTo>
                  <a:lnTo>
                    <a:pt x="369" y="32"/>
                  </a:lnTo>
                  <a:lnTo>
                    <a:pt x="361" y="34"/>
                  </a:lnTo>
                  <a:lnTo>
                    <a:pt x="354" y="40"/>
                  </a:lnTo>
                  <a:lnTo>
                    <a:pt x="361" y="53"/>
                  </a:lnTo>
                  <a:lnTo>
                    <a:pt x="371" y="61"/>
                  </a:lnTo>
                  <a:lnTo>
                    <a:pt x="382" y="67"/>
                  </a:lnTo>
                  <a:lnTo>
                    <a:pt x="396" y="67"/>
                  </a:lnTo>
                  <a:lnTo>
                    <a:pt x="411" y="67"/>
                  </a:lnTo>
                  <a:lnTo>
                    <a:pt x="427" y="67"/>
                  </a:lnTo>
                  <a:lnTo>
                    <a:pt x="442" y="69"/>
                  </a:lnTo>
                  <a:lnTo>
                    <a:pt x="457" y="71"/>
                  </a:lnTo>
                  <a:lnTo>
                    <a:pt x="480" y="94"/>
                  </a:lnTo>
                  <a:lnTo>
                    <a:pt x="503" y="118"/>
                  </a:lnTo>
                  <a:lnTo>
                    <a:pt x="528" y="144"/>
                  </a:lnTo>
                  <a:lnTo>
                    <a:pt x="550" y="169"/>
                  </a:lnTo>
                  <a:lnTo>
                    <a:pt x="569" y="195"/>
                  </a:lnTo>
                  <a:lnTo>
                    <a:pt x="588" y="224"/>
                  </a:lnTo>
                  <a:lnTo>
                    <a:pt x="601" y="253"/>
                  </a:lnTo>
                  <a:lnTo>
                    <a:pt x="607" y="287"/>
                  </a:lnTo>
                  <a:lnTo>
                    <a:pt x="619" y="332"/>
                  </a:lnTo>
                  <a:lnTo>
                    <a:pt x="636" y="377"/>
                  </a:lnTo>
                  <a:lnTo>
                    <a:pt x="661" y="418"/>
                  </a:lnTo>
                  <a:lnTo>
                    <a:pt x="690" y="459"/>
                  </a:lnTo>
                  <a:lnTo>
                    <a:pt x="724" y="499"/>
                  </a:lnTo>
                  <a:lnTo>
                    <a:pt x="759" y="534"/>
                  </a:lnTo>
                  <a:lnTo>
                    <a:pt x="799" y="569"/>
                  </a:lnTo>
                  <a:lnTo>
                    <a:pt x="838" y="603"/>
                  </a:lnTo>
                  <a:lnTo>
                    <a:pt x="834" y="628"/>
                  </a:lnTo>
                  <a:lnTo>
                    <a:pt x="828" y="654"/>
                  </a:lnTo>
                  <a:lnTo>
                    <a:pt x="821" y="677"/>
                  </a:lnTo>
                  <a:lnTo>
                    <a:pt x="819" y="705"/>
                  </a:lnTo>
                  <a:lnTo>
                    <a:pt x="782" y="703"/>
                  </a:lnTo>
                  <a:lnTo>
                    <a:pt x="744" y="695"/>
                  </a:lnTo>
                  <a:lnTo>
                    <a:pt x="709" y="683"/>
                  </a:lnTo>
                  <a:lnTo>
                    <a:pt x="676" y="665"/>
                  </a:lnTo>
                  <a:lnTo>
                    <a:pt x="644" y="646"/>
                  </a:lnTo>
                  <a:lnTo>
                    <a:pt x="613" y="622"/>
                  </a:lnTo>
                  <a:lnTo>
                    <a:pt x="584" y="597"/>
                  </a:lnTo>
                  <a:lnTo>
                    <a:pt x="557" y="569"/>
                  </a:lnTo>
                  <a:lnTo>
                    <a:pt x="530" y="555"/>
                  </a:lnTo>
                  <a:lnTo>
                    <a:pt x="503" y="534"/>
                  </a:lnTo>
                  <a:lnTo>
                    <a:pt x="475" y="506"/>
                  </a:lnTo>
                  <a:lnTo>
                    <a:pt x="452" y="479"/>
                  </a:lnTo>
                  <a:lnTo>
                    <a:pt x="430" y="451"/>
                  </a:lnTo>
                  <a:lnTo>
                    <a:pt x="413" y="430"/>
                  </a:lnTo>
                  <a:lnTo>
                    <a:pt x="402" y="416"/>
                  </a:lnTo>
                  <a:lnTo>
                    <a:pt x="396" y="412"/>
                  </a:lnTo>
                  <a:lnTo>
                    <a:pt x="394" y="432"/>
                  </a:lnTo>
                  <a:lnTo>
                    <a:pt x="398" y="451"/>
                  </a:lnTo>
                  <a:lnTo>
                    <a:pt x="407" y="473"/>
                  </a:lnTo>
                  <a:lnTo>
                    <a:pt x="413" y="493"/>
                  </a:lnTo>
                  <a:lnTo>
                    <a:pt x="419" y="506"/>
                  </a:lnTo>
                  <a:lnTo>
                    <a:pt x="427" y="522"/>
                  </a:lnTo>
                  <a:lnTo>
                    <a:pt x="436" y="536"/>
                  </a:lnTo>
                  <a:lnTo>
                    <a:pt x="446" y="552"/>
                  </a:lnTo>
                  <a:lnTo>
                    <a:pt x="457" y="563"/>
                  </a:lnTo>
                  <a:lnTo>
                    <a:pt x="469" y="575"/>
                  </a:lnTo>
                  <a:lnTo>
                    <a:pt x="482" y="585"/>
                  </a:lnTo>
                  <a:lnTo>
                    <a:pt x="498" y="593"/>
                  </a:lnTo>
                  <a:lnTo>
                    <a:pt x="503" y="646"/>
                  </a:lnTo>
                  <a:lnTo>
                    <a:pt x="498" y="701"/>
                  </a:lnTo>
                  <a:lnTo>
                    <a:pt x="494" y="756"/>
                  </a:lnTo>
                  <a:lnTo>
                    <a:pt x="494" y="810"/>
                  </a:lnTo>
                  <a:lnTo>
                    <a:pt x="473" y="838"/>
                  </a:lnTo>
                  <a:lnTo>
                    <a:pt x="450" y="859"/>
                  </a:lnTo>
                  <a:lnTo>
                    <a:pt x="421" y="879"/>
                  </a:lnTo>
                  <a:lnTo>
                    <a:pt x="392" y="893"/>
                  </a:lnTo>
                  <a:lnTo>
                    <a:pt x="359" y="905"/>
                  </a:lnTo>
                  <a:lnTo>
                    <a:pt x="325" y="912"/>
                  </a:lnTo>
                  <a:lnTo>
                    <a:pt x="290" y="916"/>
                  </a:lnTo>
                  <a:lnTo>
                    <a:pt x="254" y="918"/>
                  </a:lnTo>
                  <a:lnTo>
                    <a:pt x="240" y="918"/>
                  </a:lnTo>
                  <a:lnTo>
                    <a:pt x="227" y="916"/>
                  </a:lnTo>
                  <a:lnTo>
                    <a:pt x="211" y="916"/>
                  </a:lnTo>
                  <a:lnTo>
                    <a:pt x="196" y="914"/>
                  </a:lnTo>
                  <a:lnTo>
                    <a:pt x="181" y="910"/>
                  </a:lnTo>
                  <a:lnTo>
                    <a:pt x="167" y="907"/>
                  </a:lnTo>
                  <a:lnTo>
                    <a:pt x="154" y="901"/>
                  </a:lnTo>
                  <a:lnTo>
                    <a:pt x="142" y="893"/>
                  </a:lnTo>
                  <a:lnTo>
                    <a:pt x="144" y="889"/>
                  </a:lnTo>
                  <a:lnTo>
                    <a:pt x="144" y="885"/>
                  </a:lnTo>
                  <a:lnTo>
                    <a:pt x="144" y="879"/>
                  </a:lnTo>
                  <a:lnTo>
                    <a:pt x="144" y="875"/>
                  </a:lnTo>
                  <a:lnTo>
                    <a:pt x="163" y="881"/>
                  </a:lnTo>
                  <a:lnTo>
                    <a:pt x="184" y="885"/>
                  </a:lnTo>
                  <a:lnTo>
                    <a:pt x="202" y="889"/>
                  </a:lnTo>
                  <a:lnTo>
                    <a:pt x="223" y="889"/>
                  </a:lnTo>
                  <a:lnTo>
                    <a:pt x="244" y="887"/>
                  </a:lnTo>
                  <a:lnTo>
                    <a:pt x="263" y="883"/>
                  </a:lnTo>
                  <a:lnTo>
                    <a:pt x="282" y="877"/>
                  </a:lnTo>
                  <a:lnTo>
                    <a:pt x="300" y="867"/>
                  </a:lnTo>
                  <a:lnTo>
                    <a:pt x="323" y="842"/>
                  </a:lnTo>
                  <a:lnTo>
                    <a:pt x="340" y="812"/>
                  </a:lnTo>
                  <a:lnTo>
                    <a:pt x="352" y="783"/>
                  </a:lnTo>
                  <a:lnTo>
                    <a:pt x="359" y="750"/>
                  </a:lnTo>
                  <a:lnTo>
                    <a:pt x="361" y="716"/>
                  </a:lnTo>
                  <a:lnTo>
                    <a:pt x="359" y="681"/>
                  </a:lnTo>
                  <a:lnTo>
                    <a:pt x="354" y="648"/>
                  </a:lnTo>
                  <a:lnTo>
                    <a:pt x="346" y="616"/>
                  </a:lnTo>
                  <a:lnTo>
                    <a:pt x="334" y="585"/>
                  </a:lnTo>
                  <a:lnTo>
                    <a:pt x="317" y="561"/>
                  </a:lnTo>
                  <a:lnTo>
                    <a:pt x="296" y="546"/>
                  </a:lnTo>
                  <a:lnTo>
                    <a:pt x="271" y="536"/>
                  </a:lnTo>
                  <a:lnTo>
                    <a:pt x="240" y="526"/>
                  </a:lnTo>
                  <a:lnTo>
                    <a:pt x="206" y="516"/>
                  </a:lnTo>
                  <a:lnTo>
                    <a:pt x="169" y="504"/>
                  </a:lnTo>
                  <a:lnTo>
                    <a:pt x="129" y="487"/>
                  </a:lnTo>
                  <a:lnTo>
                    <a:pt x="0" y="406"/>
                  </a:lnTo>
                  <a:lnTo>
                    <a:pt x="6" y="365"/>
                  </a:lnTo>
                  <a:lnTo>
                    <a:pt x="17" y="326"/>
                  </a:lnTo>
                  <a:lnTo>
                    <a:pt x="29" y="285"/>
                  </a:lnTo>
                  <a:lnTo>
                    <a:pt x="44" y="247"/>
                  </a:lnTo>
                  <a:lnTo>
                    <a:pt x="65" y="210"/>
                  </a:lnTo>
                  <a:lnTo>
                    <a:pt x="88" y="175"/>
                  </a:lnTo>
                  <a:lnTo>
                    <a:pt x="117" y="142"/>
                  </a:lnTo>
                  <a:lnTo>
                    <a:pt x="152" y="112"/>
                  </a:lnTo>
                  <a:lnTo>
                    <a:pt x="167" y="102"/>
                  </a:lnTo>
                  <a:lnTo>
                    <a:pt x="184" y="93"/>
                  </a:lnTo>
                  <a:lnTo>
                    <a:pt x="200" y="85"/>
                  </a:lnTo>
                  <a:lnTo>
                    <a:pt x="217" y="75"/>
                  </a:lnTo>
                  <a:lnTo>
                    <a:pt x="234" y="65"/>
                  </a:lnTo>
                  <a:lnTo>
                    <a:pt x="246" y="53"/>
                  </a:lnTo>
                  <a:lnTo>
                    <a:pt x="259" y="40"/>
                  </a:lnTo>
                  <a:lnTo>
                    <a:pt x="267" y="22"/>
                  </a:lnTo>
                  <a:lnTo>
                    <a:pt x="282" y="0"/>
                  </a:lnTo>
                  <a:lnTo>
                    <a:pt x="298" y="0"/>
                  </a:lnTo>
                  <a:lnTo>
                    <a:pt x="317" y="2"/>
                  </a:lnTo>
                  <a:lnTo>
                    <a:pt x="336" y="4"/>
                  </a:lnTo>
                  <a:lnTo>
                    <a:pt x="354" y="6"/>
                  </a:lnTo>
                  <a:lnTo>
                    <a:pt x="373" y="10"/>
                  </a:lnTo>
                  <a:lnTo>
                    <a:pt x="392" y="16"/>
                  </a:lnTo>
                  <a:lnTo>
                    <a:pt x="407" y="24"/>
                  </a:lnTo>
                  <a:lnTo>
                    <a:pt x="421" y="34"/>
                  </a:lnTo>
                  <a:close/>
                </a:path>
              </a:pathLst>
            </a:custGeom>
            <a:solidFill>
              <a:srgbClr val="FFE2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7" name="Freeform 44"/>
            <p:cNvSpPr>
              <a:spLocks/>
            </p:cNvSpPr>
            <p:nvPr/>
          </p:nvSpPr>
          <p:spPr bwMode="auto">
            <a:xfrm>
              <a:off x="4069" y="1856"/>
              <a:ext cx="36" cy="124"/>
            </a:xfrm>
            <a:custGeom>
              <a:avLst/>
              <a:gdLst>
                <a:gd name="T0" fmla="*/ 0 w 29"/>
                <a:gd name="T1" fmla="*/ 224 h 102"/>
                <a:gd name="T2" fmla="*/ 65 w 29"/>
                <a:gd name="T3" fmla="*/ 0 h 102"/>
                <a:gd name="T4" fmla="*/ 70 w 29"/>
                <a:gd name="T5" fmla="*/ 60 h 102"/>
                <a:gd name="T6" fmla="*/ 52 w 29"/>
                <a:gd name="T7" fmla="*/ 115 h 102"/>
                <a:gd name="T8" fmla="*/ 32 w 29"/>
                <a:gd name="T9" fmla="*/ 170 h 102"/>
                <a:gd name="T10" fmla="*/ 0 w 29"/>
                <a:gd name="T11" fmla="*/ 224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02"/>
                <a:gd name="T20" fmla="*/ 29 w 29"/>
                <a:gd name="T21" fmla="*/ 102 h 1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02">
                  <a:moveTo>
                    <a:pt x="0" y="102"/>
                  </a:moveTo>
                  <a:lnTo>
                    <a:pt x="27" y="0"/>
                  </a:lnTo>
                  <a:lnTo>
                    <a:pt x="29" y="27"/>
                  </a:lnTo>
                  <a:lnTo>
                    <a:pt x="22" y="53"/>
                  </a:lnTo>
                  <a:lnTo>
                    <a:pt x="14" y="78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99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8" name="Freeform 45"/>
            <p:cNvSpPr>
              <a:spLocks/>
            </p:cNvSpPr>
            <p:nvPr/>
          </p:nvSpPr>
          <p:spPr bwMode="auto">
            <a:xfrm>
              <a:off x="3003" y="1894"/>
              <a:ext cx="536" cy="428"/>
            </a:xfrm>
            <a:custGeom>
              <a:avLst/>
              <a:gdLst>
                <a:gd name="T0" fmla="*/ 992 w 434"/>
                <a:gd name="T1" fmla="*/ 274 h 353"/>
                <a:gd name="T2" fmla="*/ 942 w 434"/>
                <a:gd name="T3" fmla="*/ 424 h 353"/>
                <a:gd name="T4" fmla="*/ 923 w 434"/>
                <a:gd name="T5" fmla="*/ 519 h 353"/>
                <a:gd name="T6" fmla="*/ 883 w 434"/>
                <a:gd name="T7" fmla="*/ 552 h 353"/>
                <a:gd name="T8" fmla="*/ 850 w 434"/>
                <a:gd name="T9" fmla="*/ 581 h 353"/>
                <a:gd name="T10" fmla="*/ 809 w 434"/>
                <a:gd name="T11" fmla="*/ 607 h 353"/>
                <a:gd name="T12" fmla="*/ 816 w 434"/>
                <a:gd name="T13" fmla="*/ 519 h 353"/>
                <a:gd name="T14" fmla="*/ 898 w 434"/>
                <a:gd name="T15" fmla="*/ 347 h 353"/>
                <a:gd name="T16" fmla="*/ 831 w 434"/>
                <a:gd name="T17" fmla="*/ 229 h 353"/>
                <a:gd name="T18" fmla="*/ 671 w 434"/>
                <a:gd name="T19" fmla="*/ 179 h 353"/>
                <a:gd name="T20" fmla="*/ 505 w 434"/>
                <a:gd name="T21" fmla="*/ 136 h 353"/>
                <a:gd name="T22" fmla="*/ 338 w 434"/>
                <a:gd name="T23" fmla="*/ 92 h 353"/>
                <a:gd name="T24" fmla="*/ 240 w 434"/>
                <a:gd name="T25" fmla="*/ 119 h 353"/>
                <a:gd name="T26" fmla="*/ 167 w 434"/>
                <a:gd name="T27" fmla="*/ 263 h 353"/>
                <a:gd name="T28" fmla="*/ 98 w 434"/>
                <a:gd name="T29" fmla="*/ 417 h 353"/>
                <a:gd name="T30" fmla="*/ 70 w 434"/>
                <a:gd name="T31" fmla="*/ 533 h 353"/>
                <a:gd name="T32" fmla="*/ 151 w 434"/>
                <a:gd name="T33" fmla="*/ 581 h 353"/>
                <a:gd name="T34" fmla="*/ 287 w 434"/>
                <a:gd name="T35" fmla="*/ 621 h 353"/>
                <a:gd name="T36" fmla="*/ 417 w 434"/>
                <a:gd name="T37" fmla="*/ 657 h 353"/>
                <a:gd name="T38" fmla="*/ 547 w 434"/>
                <a:gd name="T39" fmla="*/ 700 h 353"/>
                <a:gd name="T40" fmla="*/ 563 w 434"/>
                <a:gd name="T41" fmla="*/ 763 h 353"/>
                <a:gd name="T42" fmla="*/ 0 w 434"/>
                <a:gd name="T43" fmla="*/ 538 h 353"/>
                <a:gd name="T44" fmla="*/ 40 w 434"/>
                <a:gd name="T45" fmla="*/ 360 h 353"/>
                <a:gd name="T46" fmla="*/ 131 w 434"/>
                <a:gd name="T47" fmla="*/ 175 h 353"/>
                <a:gd name="T48" fmla="*/ 215 w 434"/>
                <a:gd name="T49" fmla="*/ 40 h 353"/>
                <a:gd name="T50" fmla="*/ 258 w 434"/>
                <a:gd name="T51" fmla="*/ 8 h 353"/>
                <a:gd name="T52" fmla="*/ 338 w 434"/>
                <a:gd name="T53" fmla="*/ 30 h 353"/>
                <a:gd name="T54" fmla="*/ 463 w 434"/>
                <a:gd name="T55" fmla="*/ 61 h 353"/>
                <a:gd name="T56" fmla="*/ 593 w 434"/>
                <a:gd name="T57" fmla="*/ 92 h 353"/>
                <a:gd name="T58" fmla="*/ 729 w 434"/>
                <a:gd name="T59" fmla="*/ 127 h 353"/>
                <a:gd name="T60" fmla="*/ 850 w 434"/>
                <a:gd name="T61" fmla="*/ 161 h 353"/>
                <a:gd name="T62" fmla="*/ 947 w 434"/>
                <a:gd name="T63" fmla="*/ 184 h 353"/>
                <a:gd name="T64" fmla="*/ 1000 w 434"/>
                <a:gd name="T65" fmla="*/ 200 h 3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4"/>
                <a:gd name="T100" fmla="*/ 0 h 353"/>
                <a:gd name="T101" fmla="*/ 434 w 434"/>
                <a:gd name="T102" fmla="*/ 353 h 3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4" h="353">
                  <a:moveTo>
                    <a:pt x="434" y="92"/>
                  </a:moveTo>
                  <a:lnTo>
                    <a:pt x="426" y="126"/>
                  </a:lnTo>
                  <a:lnTo>
                    <a:pt x="415" y="161"/>
                  </a:lnTo>
                  <a:lnTo>
                    <a:pt x="405" y="196"/>
                  </a:lnTo>
                  <a:lnTo>
                    <a:pt x="407" y="236"/>
                  </a:lnTo>
                  <a:lnTo>
                    <a:pt x="397" y="240"/>
                  </a:lnTo>
                  <a:lnTo>
                    <a:pt x="388" y="247"/>
                  </a:lnTo>
                  <a:lnTo>
                    <a:pt x="380" y="255"/>
                  </a:lnTo>
                  <a:lnTo>
                    <a:pt x="374" y="263"/>
                  </a:lnTo>
                  <a:lnTo>
                    <a:pt x="365" y="269"/>
                  </a:lnTo>
                  <a:lnTo>
                    <a:pt x="357" y="277"/>
                  </a:lnTo>
                  <a:lnTo>
                    <a:pt x="347" y="281"/>
                  </a:lnTo>
                  <a:lnTo>
                    <a:pt x="336" y="281"/>
                  </a:lnTo>
                  <a:lnTo>
                    <a:pt x="351" y="240"/>
                  </a:lnTo>
                  <a:lnTo>
                    <a:pt x="370" y="200"/>
                  </a:lnTo>
                  <a:lnTo>
                    <a:pt x="386" y="161"/>
                  </a:lnTo>
                  <a:lnTo>
                    <a:pt x="390" y="120"/>
                  </a:lnTo>
                  <a:lnTo>
                    <a:pt x="357" y="106"/>
                  </a:lnTo>
                  <a:lnTo>
                    <a:pt x="324" y="94"/>
                  </a:lnTo>
                  <a:lnTo>
                    <a:pt x="288" y="83"/>
                  </a:lnTo>
                  <a:lnTo>
                    <a:pt x="253" y="73"/>
                  </a:lnTo>
                  <a:lnTo>
                    <a:pt x="217" y="63"/>
                  </a:lnTo>
                  <a:lnTo>
                    <a:pt x="182" y="53"/>
                  </a:lnTo>
                  <a:lnTo>
                    <a:pt x="146" y="43"/>
                  </a:lnTo>
                  <a:lnTo>
                    <a:pt x="115" y="32"/>
                  </a:lnTo>
                  <a:lnTo>
                    <a:pt x="103" y="55"/>
                  </a:lnTo>
                  <a:lnTo>
                    <a:pt x="88" y="87"/>
                  </a:lnTo>
                  <a:lnTo>
                    <a:pt x="71" y="122"/>
                  </a:lnTo>
                  <a:lnTo>
                    <a:pt x="57" y="157"/>
                  </a:lnTo>
                  <a:lnTo>
                    <a:pt x="42" y="193"/>
                  </a:lnTo>
                  <a:lnTo>
                    <a:pt x="34" y="224"/>
                  </a:lnTo>
                  <a:lnTo>
                    <a:pt x="30" y="247"/>
                  </a:lnTo>
                  <a:lnTo>
                    <a:pt x="36" y="261"/>
                  </a:lnTo>
                  <a:lnTo>
                    <a:pt x="65" y="269"/>
                  </a:lnTo>
                  <a:lnTo>
                    <a:pt x="94" y="277"/>
                  </a:lnTo>
                  <a:lnTo>
                    <a:pt x="123" y="287"/>
                  </a:lnTo>
                  <a:lnTo>
                    <a:pt x="153" y="295"/>
                  </a:lnTo>
                  <a:lnTo>
                    <a:pt x="180" y="304"/>
                  </a:lnTo>
                  <a:lnTo>
                    <a:pt x="209" y="314"/>
                  </a:lnTo>
                  <a:lnTo>
                    <a:pt x="236" y="324"/>
                  </a:lnTo>
                  <a:lnTo>
                    <a:pt x="265" y="334"/>
                  </a:lnTo>
                  <a:lnTo>
                    <a:pt x="242" y="353"/>
                  </a:lnTo>
                  <a:lnTo>
                    <a:pt x="9" y="281"/>
                  </a:lnTo>
                  <a:lnTo>
                    <a:pt x="0" y="249"/>
                  </a:lnTo>
                  <a:lnTo>
                    <a:pt x="5" y="210"/>
                  </a:lnTo>
                  <a:lnTo>
                    <a:pt x="17" y="167"/>
                  </a:lnTo>
                  <a:lnTo>
                    <a:pt x="36" y="122"/>
                  </a:lnTo>
                  <a:lnTo>
                    <a:pt x="57" y="81"/>
                  </a:lnTo>
                  <a:lnTo>
                    <a:pt x="76" y="45"/>
                  </a:lnTo>
                  <a:lnTo>
                    <a:pt x="92" y="18"/>
                  </a:lnTo>
                  <a:lnTo>
                    <a:pt x="98" y="0"/>
                  </a:lnTo>
                  <a:lnTo>
                    <a:pt x="111" y="4"/>
                  </a:lnTo>
                  <a:lnTo>
                    <a:pt x="128" y="8"/>
                  </a:lnTo>
                  <a:lnTo>
                    <a:pt x="146" y="14"/>
                  </a:lnTo>
                  <a:lnTo>
                    <a:pt x="171" y="20"/>
                  </a:lnTo>
                  <a:lnTo>
                    <a:pt x="199" y="28"/>
                  </a:lnTo>
                  <a:lnTo>
                    <a:pt x="226" y="36"/>
                  </a:lnTo>
                  <a:lnTo>
                    <a:pt x="255" y="43"/>
                  </a:lnTo>
                  <a:lnTo>
                    <a:pt x="284" y="51"/>
                  </a:lnTo>
                  <a:lnTo>
                    <a:pt x="313" y="59"/>
                  </a:lnTo>
                  <a:lnTo>
                    <a:pt x="340" y="67"/>
                  </a:lnTo>
                  <a:lnTo>
                    <a:pt x="365" y="75"/>
                  </a:lnTo>
                  <a:lnTo>
                    <a:pt x="388" y="81"/>
                  </a:lnTo>
                  <a:lnTo>
                    <a:pt x="407" y="85"/>
                  </a:lnTo>
                  <a:lnTo>
                    <a:pt x="422" y="89"/>
                  </a:lnTo>
                  <a:lnTo>
                    <a:pt x="430" y="92"/>
                  </a:lnTo>
                  <a:lnTo>
                    <a:pt x="434" y="92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9" name="Freeform 46"/>
            <p:cNvSpPr>
              <a:spLocks/>
            </p:cNvSpPr>
            <p:nvPr/>
          </p:nvSpPr>
          <p:spPr bwMode="auto">
            <a:xfrm>
              <a:off x="1284" y="1970"/>
              <a:ext cx="554" cy="422"/>
            </a:xfrm>
            <a:custGeom>
              <a:avLst/>
              <a:gdLst>
                <a:gd name="T0" fmla="*/ 809 w 448"/>
                <a:gd name="T1" fmla="*/ 32 h 347"/>
                <a:gd name="T2" fmla="*/ 840 w 448"/>
                <a:gd name="T3" fmla="*/ 34 h 347"/>
                <a:gd name="T4" fmla="*/ 868 w 448"/>
                <a:gd name="T5" fmla="*/ 40 h 347"/>
                <a:gd name="T6" fmla="*/ 898 w 448"/>
                <a:gd name="T7" fmla="*/ 34 h 347"/>
                <a:gd name="T8" fmla="*/ 930 w 448"/>
                <a:gd name="T9" fmla="*/ 34 h 347"/>
                <a:gd name="T10" fmla="*/ 961 w 448"/>
                <a:gd name="T11" fmla="*/ 32 h 347"/>
                <a:gd name="T12" fmla="*/ 989 w 448"/>
                <a:gd name="T13" fmla="*/ 27 h 347"/>
                <a:gd name="T14" fmla="*/ 1020 w 448"/>
                <a:gd name="T15" fmla="*/ 27 h 347"/>
                <a:gd name="T16" fmla="*/ 1047 w 448"/>
                <a:gd name="T17" fmla="*/ 22 h 347"/>
                <a:gd name="T18" fmla="*/ 1034 w 448"/>
                <a:gd name="T19" fmla="*/ 214 h 347"/>
                <a:gd name="T20" fmla="*/ 1015 w 448"/>
                <a:gd name="T21" fmla="*/ 403 h 347"/>
                <a:gd name="T22" fmla="*/ 981 w 448"/>
                <a:gd name="T23" fmla="*/ 584 h 347"/>
                <a:gd name="T24" fmla="*/ 920 w 448"/>
                <a:gd name="T25" fmla="*/ 759 h 347"/>
                <a:gd name="T26" fmla="*/ 310 w 448"/>
                <a:gd name="T27" fmla="*/ 593 h 347"/>
                <a:gd name="T28" fmla="*/ 78 w 448"/>
                <a:gd name="T29" fmla="*/ 575 h 347"/>
                <a:gd name="T30" fmla="*/ 0 w 448"/>
                <a:gd name="T31" fmla="*/ 111 h 347"/>
                <a:gd name="T32" fmla="*/ 93 w 448"/>
                <a:gd name="T33" fmla="*/ 116 h 347"/>
                <a:gd name="T34" fmla="*/ 179 w 448"/>
                <a:gd name="T35" fmla="*/ 116 h 347"/>
                <a:gd name="T36" fmla="*/ 263 w 448"/>
                <a:gd name="T37" fmla="*/ 108 h 347"/>
                <a:gd name="T38" fmla="*/ 350 w 448"/>
                <a:gd name="T39" fmla="*/ 94 h 347"/>
                <a:gd name="T40" fmla="*/ 427 w 448"/>
                <a:gd name="T41" fmla="*/ 73 h 347"/>
                <a:gd name="T42" fmla="*/ 512 w 448"/>
                <a:gd name="T43" fmla="*/ 52 h 347"/>
                <a:gd name="T44" fmla="*/ 590 w 448"/>
                <a:gd name="T45" fmla="*/ 27 h 347"/>
                <a:gd name="T46" fmla="*/ 670 w 448"/>
                <a:gd name="T47" fmla="*/ 0 h 347"/>
                <a:gd name="T48" fmla="*/ 683 w 448"/>
                <a:gd name="T49" fmla="*/ 2 h 347"/>
                <a:gd name="T50" fmla="*/ 720 w 448"/>
                <a:gd name="T51" fmla="*/ 18 h 347"/>
                <a:gd name="T52" fmla="*/ 769 w 448"/>
                <a:gd name="T53" fmla="*/ 27 h 347"/>
                <a:gd name="T54" fmla="*/ 809 w 448"/>
                <a:gd name="T55" fmla="*/ 32 h 34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48"/>
                <a:gd name="T85" fmla="*/ 0 h 347"/>
                <a:gd name="T86" fmla="*/ 448 w 448"/>
                <a:gd name="T87" fmla="*/ 347 h 34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48" h="347">
                  <a:moveTo>
                    <a:pt x="346" y="14"/>
                  </a:moveTo>
                  <a:lnTo>
                    <a:pt x="359" y="16"/>
                  </a:lnTo>
                  <a:lnTo>
                    <a:pt x="371" y="18"/>
                  </a:lnTo>
                  <a:lnTo>
                    <a:pt x="384" y="16"/>
                  </a:lnTo>
                  <a:lnTo>
                    <a:pt x="398" y="16"/>
                  </a:lnTo>
                  <a:lnTo>
                    <a:pt x="411" y="14"/>
                  </a:lnTo>
                  <a:lnTo>
                    <a:pt x="423" y="12"/>
                  </a:lnTo>
                  <a:lnTo>
                    <a:pt x="436" y="12"/>
                  </a:lnTo>
                  <a:lnTo>
                    <a:pt x="448" y="10"/>
                  </a:lnTo>
                  <a:lnTo>
                    <a:pt x="442" y="98"/>
                  </a:lnTo>
                  <a:lnTo>
                    <a:pt x="434" y="184"/>
                  </a:lnTo>
                  <a:lnTo>
                    <a:pt x="419" y="267"/>
                  </a:lnTo>
                  <a:lnTo>
                    <a:pt x="394" y="347"/>
                  </a:lnTo>
                  <a:lnTo>
                    <a:pt x="133" y="271"/>
                  </a:lnTo>
                  <a:lnTo>
                    <a:pt x="33" y="263"/>
                  </a:lnTo>
                  <a:lnTo>
                    <a:pt x="0" y="51"/>
                  </a:lnTo>
                  <a:lnTo>
                    <a:pt x="40" y="53"/>
                  </a:lnTo>
                  <a:lnTo>
                    <a:pt x="77" y="53"/>
                  </a:lnTo>
                  <a:lnTo>
                    <a:pt x="112" y="49"/>
                  </a:lnTo>
                  <a:lnTo>
                    <a:pt x="150" y="43"/>
                  </a:lnTo>
                  <a:lnTo>
                    <a:pt x="183" y="33"/>
                  </a:lnTo>
                  <a:lnTo>
                    <a:pt x="219" y="24"/>
                  </a:lnTo>
                  <a:lnTo>
                    <a:pt x="252" y="12"/>
                  </a:lnTo>
                  <a:lnTo>
                    <a:pt x="286" y="0"/>
                  </a:lnTo>
                  <a:lnTo>
                    <a:pt x="292" y="2"/>
                  </a:lnTo>
                  <a:lnTo>
                    <a:pt x="308" y="8"/>
                  </a:lnTo>
                  <a:lnTo>
                    <a:pt x="329" y="12"/>
                  </a:lnTo>
                  <a:lnTo>
                    <a:pt x="346" y="14"/>
                  </a:lnTo>
                  <a:close/>
                </a:path>
              </a:pathLst>
            </a:custGeom>
            <a:solidFill>
              <a:srgbClr val="C4D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0" name="Freeform 47"/>
            <p:cNvSpPr>
              <a:spLocks/>
            </p:cNvSpPr>
            <p:nvPr/>
          </p:nvSpPr>
          <p:spPr bwMode="auto">
            <a:xfrm>
              <a:off x="4055" y="2149"/>
              <a:ext cx="653" cy="562"/>
            </a:xfrm>
            <a:custGeom>
              <a:avLst/>
              <a:gdLst>
                <a:gd name="T0" fmla="*/ 1087 w 528"/>
                <a:gd name="T1" fmla="*/ 324 h 463"/>
                <a:gd name="T2" fmla="*/ 1085 w 528"/>
                <a:gd name="T3" fmla="*/ 324 h 463"/>
                <a:gd name="T4" fmla="*/ 1069 w 528"/>
                <a:gd name="T5" fmla="*/ 318 h 463"/>
                <a:gd name="T6" fmla="*/ 1039 w 528"/>
                <a:gd name="T7" fmla="*/ 311 h 463"/>
                <a:gd name="T8" fmla="*/ 1007 w 528"/>
                <a:gd name="T9" fmla="*/ 302 h 463"/>
                <a:gd name="T10" fmla="*/ 967 w 528"/>
                <a:gd name="T11" fmla="*/ 291 h 463"/>
                <a:gd name="T12" fmla="*/ 918 w 528"/>
                <a:gd name="T13" fmla="*/ 277 h 463"/>
                <a:gd name="T14" fmla="*/ 863 w 528"/>
                <a:gd name="T15" fmla="*/ 261 h 463"/>
                <a:gd name="T16" fmla="*/ 809 w 528"/>
                <a:gd name="T17" fmla="*/ 243 h 463"/>
                <a:gd name="T18" fmla="*/ 748 w 528"/>
                <a:gd name="T19" fmla="*/ 226 h 463"/>
                <a:gd name="T20" fmla="*/ 683 w 528"/>
                <a:gd name="T21" fmla="*/ 209 h 463"/>
                <a:gd name="T22" fmla="*/ 621 w 528"/>
                <a:gd name="T23" fmla="*/ 186 h 463"/>
                <a:gd name="T24" fmla="*/ 552 w 528"/>
                <a:gd name="T25" fmla="*/ 172 h 463"/>
                <a:gd name="T26" fmla="*/ 489 w 528"/>
                <a:gd name="T27" fmla="*/ 151 h 463"/>
                <a:gd name="T28" fmla="*/ 424 w 528"/>
                <a:gd name="T29" fmla="*/ 132 h 463"/>
                <a:gd name="T30" fmla="*/ 366 w 528"/>
                <a:gd name="T31" fmla="*/ 115 h 463"/>
                <a:gd name="T32" fmla="*/ 305 w 528"/>
                <a:gd name="T33" fmla="*/ 98 h 463"/>
                <a:gd name="T34" fmla="*/ 303 w 528"/>
                <a:gd name="T35" fmla="*/ 115 h 463"/>
                <a:gd name="T36" fmla="*/ 284 w 528"/>
                <a:gd name="T37" fmla="*/ 153 h 463"/>
                <a:gd name="T38" fmla="*/ 247 w 528"/>
                <a:gd name="T39" fmla="*/ 209 h 463"/>
                <a:gd name="T40" fmla="*/ 209 w 528"/>
                <a:gd name="T41" fmla="*/ 274 h 463"/>
                <a:gd name="T42" fmla="*/ 167 w 528"/>
                <a:gd name="T43" fmla="*/ 345 h 463"/>
                <a:gd name="T44" fmla="*/ 121 w 528"/>
                <a:gd name="T45" fmla="*/ 418 h 463"/>
                <a:gd name="T46" fmla="*/ 93 w 528"/>
                <a:gd name="T47" fmla="*/ 482 h 463"/>
                <a:gd name="T48" fmla="*/ 69 w 528"/>
                <a:gd name="T49" fmla="*/ 528 h 463"/>
                <a:gd name="T50" fmla="*/ 53 w 528"/>
                <a:gd name="T51" fmla="*/ 518 h 463"/>
                <a:gd name="T52" fmla="*/ 40 w 528"/>
                <a:gd name="T53" fmla="*/ 509 h 463"/>
                <a:gd name="T54" fmla="*/ 19 w 528"/>
                <a:gd name="T55" fmla="*/ 490 h 463"/>
                <a:gd name="T56" fmla="*/ 0 w 528"/>
                <a:gd name="T57" fmla="*/ 469 h 463"/>
                <a:gd name="T58" fmla="*/ 31 w 528"/>
                <a:gd name="T59" fmla="*/ 407 h 463"/>
                <a:gd name="T60" fmla="*/ 63 w 528"/>
                <a:gd name="T61" fmla="*/ 345 h 463"/>
                <a:gd name="T62" fmla="*/ 93 w 528"/>
                <a:gd name="T63" fmla="*/ 285 h 463"/>
                <a:gd name="T64" fmla="*/ 121 w 528"/>
                <a:gd name="T65" fmla="*/ 226 h 463"/>
                <a:gd name="T66" fmla="*/ 157 w 528"/>
                <a:gd name="T67" fmla="*/ 166 h 463"/>
                <a:gd name="T68" fmla="*/ 189 w 528"/>
                <a:gd name="T69" fmla="*/ 110 h 463"/>
                <a:gd name="T70" fmla="*/ 225 w 528"/>
                <a:gd name="T71" fmla="*/ 57 h 463"/>
                <a:gd name="T72" fmla="*/ 258 w 528"/>
                <a:gd name="T73" fmla="*/ 0 h 463"/>
                <a:gd name="T74" fmla="*/ 1236 w 528"/>
                <a:gd name="T75" fmla="*/ 285 h 463"/>
                <a:gd name="T76" fmla="*/ 936 w 528"/>
                <a:gd name="T77" fmla="*/ 1005 h 463"/>
                <a:gd name="T78" fmla="*/ 265 w 528"/>
                <a:gd name="T79" fmla="*/ 793 h 463"/>
                <a:gd name="T80" fmla="*/ 256 w 528"/>
                <a:gd name="T81" fmla="*/ 771 h 463"/>
                <a:gd name="T82" fmla="*/ 247 w 528"/>
                <a:gd name="T83" fmla="*/ 750 h 463"/>
                <a:gd name="T84" fmla="*/ 245 w 528"/>
                <a:gd name="T85" fmla="*/ 730 h 463"/>
                <a:gd name="T86" fmla="*/ 230 w 528"/>
                <a:gd name="T87" fmla="*/ 711 h 463"/>
                <a:gd name="T88" fmla="*/ 872 w 528"/>
                <a:gd name="T89" fmla="*/ 895 h 463"/>
                <a:gd name="T90" fmla="*/ 1087 w 528"/>
                <a:gd name="T91" fmla="*/ 324 h 46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528"/>
                <a:gd name="T139" fmla="*/ 0 h 463"/>
                <a:gd name="T140" fmla="*/ 528 w 528"/>
                <a:gd name="T141" fmla="*/ 463 h 46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528" h="463">
                  <a:moveTo>
                    <a:pt x="465" y="149"/>
                  </a:moveTo>
                  <a:lnTo>
                    <a:pt x="463" y="149"/>
                  </a:lnTo>
                  <a:lnTo>
                    <a:pt x="457" y="147"/>
                  </a:lnTo>
                  <a:lnTo>
                    <a:pt x="444" y="143"/>
                  </a:lnTo>
                  <a:lnTo>
                    <a:pt x="430" y="139"/>
                  </a:lnTo>
                  <a:lnTo>
                    <a:pt x="413" y="134"/>
                  </a:lnTo>
                  <a:lnTo>
                    <a:pt x="392" y="128"/>
                  </a:lnTo>
                  <a:lnTo>
                    <a:pt x="369" y="120"/>
                  </a:lnTo>
                  <a:lnTo>
                    <a:pt x="346" y="112"/>
                  </a:lnTo>
                  <a:lnTo>
                    <a:pt x="319" y="104"/>
                  </a:lnTo>
                  <a:lnTo>
                    <a:pt x="292" y="96"/>
                  </a:lnTo>
                  <a:lnTo>
                    <a:pt x="265" y="86"/>
                  </a:lnTo>
                  <a:lnTo>
                    <a:pt x="236" y="79"/>
                  </a:lnTo>
                  <a:lnTo>
                    <a:pt x="209" y="69"/>
                  </a:lnTo>
                  <a:lnTo>
                    <a:pt x="181" y="61"/>
                  </a:lnTo>
                  <a:lnTo>
                    <a:pt x="156" y="53"/>
                  </a:lnTo>
                  <a:lnTo>
                    <a:pt x="131" y="45"/>
                  </a:lnTo>
                  <a:lnTo>
                    <a:pt x="129" y="53"/>
                  </a:lnTo>
                  <a:lnTo>
                    <a:pt x="121" y="71"/>
                  </a:lnTo>
                  <a:lnTo>
                    <a:pt x="106" y="96"/>
                  </a:lnTo>
                  <a:lnTo>
                    <a:pt x="90" y="126"/>
                  </a:lnTo>
                  <a:lnTo>
                    <a:pt x="71" y="159"/>
                  </a:lnTo>
                  <a:lnTo>
                    <a:pt x="52" y="192"/>
                  </a:lnTo>
                  <a:lnTo>
                    <a:pt x="40" y="222"/>
                  </a:lnTo>
                  <a:lnTo>
                    <a:pt x="29" y="243"/>
                  </a:lnTo>
                  <a:lnTo>
                    <a:pt x="23" y="239"/>
                  </a:lnTo>
                  <a:lnTo>
                    <a:pt x="17" y="234"/>
                  </a:lnTo>
                  <a:lnTo>
                    <a:pt x="8" y="226"/>
                  </a:lnTo>
                  <a:lnTo>
                    <a:pt x="0" y="216"/>
                  </a:lnTo>
                  <a:lnTo>
                    <a:pt x="13" y="187"/>
                  </a:lnTo>
                  <a:lnTo>
                    <a:pt x="27" y="159"/>
                  </a:lnTo>
                  <a:lnTo>
                    <a:pt x="40" y="132"/>
                  </a:lnTo>
                  <a:lnTo>
                    <a:pt x="52" y="104"/>
                  </a:lnTo>
                  <a:lnTo>
                    <a:pt x="67" y="77"/>
                  </a:lnTo>
                  <a:lnTo>
                    <a:pt x="81" y="51"/>
                  </a:lnTo>
                  <a:lnTo>
                    <a:pt x="96" y="26"/>
                  </a:lnTo>
                  <a:lnTo>
                    <a:pt x="111" y="0"/>
                  </a:lnTo>
                  <a:lnTo>
                    <a:pt x="528" y="132"/>
                  </a:lnTo>
                  <a:lnTo>
                    <a:pt x="400" y="463"/>
                  </a:lnTo>
                  <a:lnTo>
                    <a:pt x="113" y="365"/>
                  </a:lnTo>
                  <a:lnTo>
                    <a:pt x="109" y="355"/>
                  </a:lnTo>
                  <a:lnTo>
                    <a:pt x="106" y="345"/>
                  </a:lnTo>
                  <a:lnTo>
                    <a:pt x="104" y="336"/>
                  </a:lnTo>
                  <a:lnTo>
                    <a:pt x="98" y="328"/>
                  </a:lnTo>
                  <a:lnTo>
                    <a:pt x="373" y="412"/>
                  </a:lnTo>
                  <a:lnTo>
                    <a:pt x="465" y="149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" name="Freeform 48"/>
            <p:cNvSpPr>
              <a:spLocks/>
            </p:cNvSpPr>
            <p:nvPr/>
          </p:nvSpPr>
          <p:spPr bwMode="auto">
            <a:xfrm>
              <a:off x="3254" y="2252"/>
              <a:ext cx="1177" cy="945"/>
            </a:xfrm>
            <a:custGeom>
              <a:avLst/>
              <a:gdLst>
                <a:gd name="T0" fmla="*/ 1158 w 952"/>
                <a:gd name="T1" fmla="*/ 84 h 778"/>
                <a:gd name="T2" fmla="*/ 1281 w 952"/>
                <a:gd name="T3" fmla="*/ 204 h 778"/>
                <a:gd name="T4" fmla="*/ 1397 w 952"/>
                <a:gd name="T5" fmla="*/ 328 h 778"/>
                <a:gd name="T6" fmla="*/ 1511 w 952"/>
                <a:gd name="T7" fmla="*/ 449 h 778"/>
                <a:gd name="T8" fmla="*/ 1622 w 952"/>
                <a:gd name="T9" fmla="*/ 576 h 778"/>
                <a:gd name="T10" fmla="*/ 1662 w 952"/>
                <a:gd name="T11" fmla="*/ 777 h 778"/>
                <a:gd name="T12" fmla="*/ 1670 w 952"/>
                <a:gd name="T13" fmla="*/ 985 h 778"/>
                <a:gd name="T14" fmla="*/ 1714 w 952"/>
                <a:gd name="T15" fmla="*/ 1183 h 778"/>
                <a:gd name="T16" fmla="*/ 1847 w 952"/>
                <a:gd name="T17" fmla="*/ 1339 h 778"/>
                <a:gd name="T18" fmla="*/ 1889 w 952"/>
                <a:gd name="T19" fmla="*/ 1342 h 778"/>
                <a:gd name="T20" fmla="*/ 1925 w 952"/>
                <a:gd name="T21" fmla="*/ 1328 h 778"/>
                <a:gd name="T22" fmla="*/ 1900 w 952"/>
                <a:gd name="T23" fmla="*/ 1297 h 778"/>
                <a:gd name="T24" fmla="*/ 1861 w 952"/>
                <a:gd name="T25" fmla="*/ 1267 h 778"/>
                <a:gd name="T26" fmla="*/ 1945 w 952"/>
                <a:gd name="T27" fmla="*/ 1262 h 778"/>
                <a:gd name="T28" fmla="*/ 2036 w 952"/>
                <a:gd name="T29" fmla="*/ 1254 h 778"/>
                <a:gd name="T30" fmla="*/ 2125 w 952"/>
                <a:gd name="T31" fmla="*/ 1241 h 778"/>
                <a:gd name="T32" fmla="*/ 2212 w 952"/>
                <a:gd name="T33" fmla="*/ 1228 h 778"/>
                <a:gd name="T34" fmla="*/ 2201 w 952"/>
                <a:gd name="T35" fmla="*/ 1331 h 778"/>
                <a:gd name="T36" fmla="*/ 2114 w 952"/>
                <a:gd name="T37" fmla="*/ 1409 h 778"/>
                <a:gd name="T38" fmla="*/ 1991 w 952"/>
                <a:gd name="T39" fmla="*/ 1477 h 778"/>
                <a:gd name="T40" fmla="*/ 1887 w 952"/>
                <a:gd name="T41" fmla="*/ 1564 h 778"/>
                <a:gd name="T42" fmla="*/ 1773 w 952"/>
                <a:gd name="T43" fmla="*/ 1647 h 778"/>
                <a:gd name="T44" fmla="*/ 1634 w 952"/>
                <a:gd name="T45" fmla="*/ 1685 h 778"/>
                <a:gd name="T46" fmla="*/ 1578 w 952"/>
                <a:gd name="T47" fmla="*/ 1690 h 778"/>
                <a:gd name="T48" fmla="*/ 1528 w 952"/>
                <a:gd name="T49" fmla="*/ 1668 h 778"/>
                <a:gd name="T50" fmla="*/ 1490 w 952"/>
                <a:gd name="T51" fmla="*/ 1639 h 778"/>
                <a:gd name="T52" fmla="*/ 1447 w 952"/>
                <a:gd name="T53" fmla="*/ 1603 h 778"/>
                <a:gd name="T54" fmla="*/ 1276 w 952"/>
                <a:gd name="T55" fmla="*/ 1418 h 778"/>
                <a:gd name="T56" fmla="*/ 1204 w 952"/>
                <a:gd name="T57" fmla="*/ 1187 h 778"/>
                <a:gd name="T58" fmla="*/ 1204 w 952"/>
                <a:gd name="T59" fmla="*/ 943 h 778"/>
                <a:gd name="T60" fmla="*/ 1254 w 952"/>
                <a:gd name="T61" fmla="*/ 708 h 778"/>
                <a:gd name="T62" fmla="*/ 1314 w 952"/>
                <a:gd name="T63" fmla="*/ 632 h 778"/>
                <a:gd name="T64" fmla="*/ 1369 w 952"/>
                <a:gd name="T65" fmla="*/ 556 h 778"/>
                <a:gd name="T66" fmla="*/ 1348 w 952"/>
                <a:gd name="T67" fmla="*/ 534 h 778"/>
                <a:gd name="T68" fmla="*/ 1320 w 952"/>
                <a:gd name="T69" fmla="*/ 542 h 778"/>
                <a:gd name="T70" fmla="*/ 1231 w 952"/>
                <a:gd name="T71" fmla="*/ 606 h 778"/>
                <a:gd name="T72" fmla="*/ 1177 w 952"/>
                <a:gd name="T73" fmla="*/ 690 h 778"/>
                <a:gd name="T74" fmla="*/ 1140 w 952"/>
                <a:gd name="T75" fmla="*/ 779 h 778"/>
                <a:gd name="T76" fmla="*/ 1105 w 952"/>
                <a:gd name="T77" fmla="*/ 871 h 778"/>
                <a:gd name="T78" fmla="*/ 1024 w 952"/>
                <a:gd name="T79" fmla="*/ 1042 h 778"/>
                <a:gd name="T80" fmla="*/ 890 w 952"/>
                <a:gd name="T81" fmla="*/ 977 h 778"/>
                <a:gd name="T82" fmla="*/ 750 w 952"/>
                <a:gd name="T83" fmla="*/ 939 h 778"/>
                <a:gd name="T84" fmla="*/ 600 w 952"/>
                <a:gd name="T85" fmla="*/ 902 h 778"/>
                <a:gd name="T86" fmla="*/ 111 w 952"/>
                <a:gd name="T87" fmla="*/ 763 h 778"/>
                <a:gd name="T88" fmla="*/ 53 w 952"/>
                <a:gd name="T89" fmla="*/ 763 h 778"/>
                <a:gd name="T90" fmla="*/ 0 w 952"/>
                <a:gd name="T91" fmla="*/ 779 h 778"/>
                <a:gd name="T92" fmla="*/ 23 w 952"/>
                <a:gd name="T93" fmla="*/ 516 h 778"/>
                <a:gd name="T94" fmla="*/ 111 w 952"/>
                <a:gd name="T95" fmla="*/ 276 h 778"/>
                <a:gd name="T96" fmla="*/ 219 w 952"/>
                <a:gd name="T97" fmla="*/ 200 h 778"/>
                <a:gd name="T98" fmla="*/ 319 w 952"/>
                <a:gd name="T99" fmla="*/ 118 h 778"/>
                <a:gd name="T100" fmla="*/ 423 w 952"/>
                <a:gd name="T101" fmla="*/ 50 h 778"/>
                <a:gd name="T102" fmla="*/ 542 w 952"/>
                <a:gd name="T103" fmla="*/ 0 h 778"/>
                <a:gd name="T104" fmla="*/ 613 w 952"/>
                <a:gd name="T105" fmla="*/ 19 h 778"/>
                <a:gd name="T106" fmla="*/ 692 w 952"/>
                <a:gd name="T107" fmla="*/ 50 h 778"/>
                <a:gd name="T108" fmla="*/ 769 w 952"/>
                <a:gd name="T109" fmla="*/ 73 h 778"/>
                <a:gd name="T110" fmla="*/ 853 w 952"/>
                <a:gd name="T111" fmla="*/ 81 h 77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52"/>
                <a:gd name="T169" fmla="*/ 0 h 778"/>
                <a:gd name="T170" fmla="*/ 952 w 952"/>
                <a:gd name="T171" fmla="*/ 778 h 77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52" h="778">
                  <a:moveTo>
                    <a:pt x="365" y="37"/>
                  </a:moveTo>
                  <a:lnTo>
                    <a:pt x="496" y="39"/>
                  </a:lnTo>
                  <a:lnTo>
                    <a:pt x="523" y="66"/>
                  </a:lnTo>
                  <a:lnTo>
                    <a:pt x="548" y="94"/>
                  </a:lnTo>
                  <a:lnTo>
                    <a:pt x="575" y="121"/>
                  </a:lnTo>
                  <a:lnTo>
                    <a:pt x="598" y="151"/>
                  </a:lnTo>
                  <a:lnTo>
                    <a:pt x="623" y="178"/>
                  </a:lnTo>
                  <a:lnTo>
                    <a:pt x="646" y="207"/>
                  </a:lnTo>
                  <a:lnTo>
                    <a:pt x="671" y="235"/>
                  </a:lnTo>
                  <a:lnTo>
                    <a:pt x="694" y="264"/>
                  </a:lnTo>
                  <a:lnTo>
                    <a:pt x="706" y="309"/>
                  </a:lnTo>
                  <a:lnTo>
                    <a:pt x="711" y="357"/>
                  </a:lnTo>
                  <a:lnTo>
                    <a:pt x="713" y="406"/>
                  </a:lnTo>
                  <a:lnTo>
                    <a:pt x="715" y="453"/>
                  </a:lnTo>
                  <a:lnTo>
                    <a:pt x="721" y="500"/>
                  </a:lnTo>
                  <a:lnTo>
                    <a:pt x="734" y="543"/>
                  </a:lnTo>
                  <a:lnTo>
                    <a:pt x="754" y="582"/>
                  </a:lnTo>
                  <a:lnTo>
                    <a:pt x="790" y="615"/>
                  </a:lnTo>
                  <a:lnTo>
                    <a:pt x="800" y="617"/>
                  </a:lnTo>
                  <a:lnTo>
                    <a:pt x="809" y="617"/>
                  </a:lnTo>
                  <a:lnTo>
                    <a:pt x="815" y="615"/>
                  </a:lnTo>
                  <a:lnTo>
                    <a:pt x="823" y="610"/>
                  </a:lnTo>
                  <a:lnTo>
                    <a:pt x="819" y="602"/>
                  </a:lnTo>
                  <a:lnTo>
                    <a:pt x="813" y="596"/>
                  </a:lnTo>
                  <a:lnTo>
                    <a:pt x="804" y="590"/>
                  </a:lnTo>
                  <a:lnTo>
                    <a:pt x="796" y="582"/>
                  </a:lnTo>
                  <a:lnTo>
                    <a:pt x="813" y="582"/>
                  </a:lnTo>
                  <a:lnTo>
                    <a:pt x="832" y="580"/>
                  </a:lnTo>
                  <a:lnTo>
                    <a:pt x="850" y="578"/>
                  </a:lnTo>
                  <a:lnTo>
                    <a:pt x="871" y="576"/>
                  </a:lnTo>
                  <a:lnTo>
                    <a:pt x="890" y="574"/>
                  </a:lnTo>
                  <a:lnTo>
                    <a:pt x="909" y="570"/>
                  </a:lnTo>
                  <a:lnTo>
                    <a:pt x="927" y="568"/>
                  </a:lnTo>
                  <a:lnTo>
                    <a:pt x="946" y="564"/>
                  </a:lnTo>
                  <a:lnTo>
                    <a:pt x="952" y="590"/>
                  </a:lnTo>
                  <a:lnTo>
                    <a:pt x="942" y="612"/>
                  </a:lnTo>
                  <a:lnTo>
                    <a:pt x="925" y="631"/>
                  </a:lnTo>
                  <a:lnTo>
                    <a:pt x="905" y="647"/>
                  </a:lnTo>
                  <a:lnTo>
                    <a:pt x="877" y="661"/>
                  </a:lnTo>
                  <a:lnTo>
                    <a:pt x="852" y="678"/>
                  </a:lnTo>
                  <a:lnTo>
                    <a:pt x="829" y="698"/>
                  </a:lnTo>
                  <a:lnTo>
                    <a:pt x="807" y="719"/>
                  </a:lnTo>
                  <a:lnTo>
                    <a:pt x="784" y="739"/>
                  </a:lnTo>
                  <a:lnTo>
                    <a:pt x="759" y="757"/>
                  </a:lnTo>
                  <a:lnTo>
                    <a:pt x="731" y="768"/>
                  </a:lnTo>
                  <a:lnTo>
                    <a:pt x="700" y="774"/>
                  </a:lnTo>
                  <a:lnTo>
                    <a:pt x="686" y="778"/>
                  </a:lnTo>
                  <a:lnTo>
                    <a:pt x="675" y="776"/>
                  </a:lnTo>
                  <a:lnTo>
                    <a:pt x="665" y="772"/>
                  </a:lnTo>
                  <a:lnTo>
                    <a:pt x="654" y="766"/>
                  </a:lnTo>
                  <a:lnTo>
                    <a:pt x="646" y="761"/>
                  </a:lnTo>
                  <a:lnTo>
                    <a:pt x="638" y="753"/>
                  </a:lnTo>
                  <a:lnTo>
                    <a:pt x="629" y="745"/>
                  </a:lnTo>
                  <a:lnTo>
                    <a:pt x="619" y="737"/>
                  </a:lnTo>
                  <a:lnTo>
                    <a:pt x="575" y="698"/>
                  </a:lnTo>
                  <a:lnTo>
                    <a:pt x="546" y="651"/>
                  </a:lnTo>
                  <a:lnTo>
                    <a:pt x="525" y="600"/>
                  </a:lnTo>
                  <a:lnTo>
                    <a:pt x="515" y="545"/>
                  </a:lnTo>
                  <a:lnTo>
                    <a:pt x="510" y="488"/>
                  </a:lnTo>
                  <a:lnTo>
                    <a:pt x="515" y="433"/>
                  </a:lnTo>
                  <a:lnTo>
                    <a:pt x="523" y="378"/>
                  </a:lnTo>
                  <a:lnTo>
                    <a:pt x="536" y="325"/>
                  </a:lnTo>
                  <a:lnTo>
                    <a:pt x="546" y="307"/>
                  </a:lnTo>
                  <a:lnTo>
                    <a:pt x="563" y="290"/>
                  </a:lnTo>
                  <a:lnTo>
                    <a:pt x="577" y="274"/>
                  </a:lnTo>
                  <a:lnTo>
                    <a:pt x="586" y="255"/>
                  </a:lnTo>
                  <a:lnTo>
                    <a:pt x="581" y="249"/>
                  </a:lnTo>
                  <a:lnTo>
                    <a:pt x="577" y="245"/>
                  </a:lnTo>
                  <a:lnTo>
                    <a:pt x="571" y="245"/>
                  </a:lnTo>
                  <a:lnTo>
                    <a:pt x="565" y="249"/>
                  </a:lnTo>
                  <a:lnTo>
                    <a:pt x="544" y="262"/>
                  </a:lnTo>
                  <a:lnTo>
                    <a:pt x="527" y="278"/>
                  </a:lnTo>
                  <a:lnTo>
                    <a:pt x="515" y="298"/>
                  </a:lnTo>
                  <a:lnTo>
                    <a:pt x="504" y="317"/>
                  </a:lnTo>
                  <a:lnTo>
                    <a:pt x="496" y="337"/>
                  </a:lnTo>
                  <a:lnTo>
                    <a:pt x="488" y="358"/>
                  </a:lnTo>
                  <a:lnTo>
                    <a:pt x="481" y="380"/>
                  </a:lnTo>
                  <a:lnTo>
                    <a:pt x="473" y="400"/>
                  </a:lnTo>
                  <a:lnTo>
                    <a:pt x="463" y="500"/>
                  </a:lnTo>
                  <a:lnTo>
                    <a:pt x="438" y="478"/>
                  </a:lnTo>
                  <a:lnTo>
                    <a:pt x="410" y="460"/>
                  </a:lnTo>
                  <a:lnTo>
                    <a:pt x="381" y="449"/>
                  </a:lnTo>
                  <a:lnTo>
                    <a:pt x="352" y="439"/>
                  </a:lnTo>
                  <a:lnTo>
                    <a:pt x="321" y="431"/>
                  </a:lnTo>
                  <a:lnTo>
                    <a:pt x="287" y="423"/>
                  </a:lnTo>
                  <a:lnTo>
                    <a:pt x="256" y="415"/>
                  </a:lnTo>
                  <a:lnTo>
                    <a:pt x="225" y="406"/>
                  </a:lnTo>
                  <a:lnTo>
                    <a:pt x="48" y="351"/>
                  </a:lnTo>
                  <a:lnTo>
                    <a:pt x="35" y="351"/>
                  </a:lnTo>
                  <a:lnTo>
                    <a:pt x="23" y="351"/>
                  </a:lnTo>
                  <a:lnTo>
                    <a:pt x="10" y="355"/>
                  </a:lnTo>
                  <a:lnTo>
                    <a:pt x="0" y="358"/>
                  </a:lnTo>
                  <a:lnTo>
                    <a:pt x="6" y="300"/>
                  </a:lnTo>
                  <a:lnTo>
                    <a:pt x="10" y="237"/>
                  </a:lnTo>
                  <a:lnTo>
                    <a:pt x="21" y="178"/>
                  </a:lnTo>
                  <a:lnTo>
                    <a:pt x="48" y="127"/>
                  </a:lnTo>
                  <a:lnTo>
                    <a:pt x="71" y="109"/>
                  </a:lnTo>
                  <a:lnTo>
                    <a:pt x="94" y="92"/>
                  </a:lnTo>
                  <a:lnTo>
                    <a:pt x="114" y="74"/>
                  </a:lnTo>
                  <a:lnTo>
                    <a:pt x="137" y="54"/>
                  </a:lnTo>
                  <a:lnTo>
                    <a:pt x="158" y="39"/>
                  </a:lnTo>
                  <a:lnTo>
                    <a:pt x="181" y="23"/>
                  </a:lnTo>
                  <a:lnTo>
                    <a:pt x="206" y="9"/>
                  </a:lnTo>
                  <a:lnTo>
                    <a:pt x="231" y="0"/>
                  </a:lnTo>
                  <a:lnTo>
                    <a:pt x="248" y="5"/>
                  </a:lnTo>
                  <a:lnTo>
                    <a:pt x="262" y="9"/>
                  </a:lnTo>
                  <a:lnTo>
                    <a:pt x="279" y="17"/>
                  </a:lnTo>
                  <a:lnTo>
                    <a:pt x="296" y="23"/>
                  </a:lnTo>
                  <a:lnTo>
                    <a:pt x="312" y="29"/>
                  </a:lnTo>
                  <a:lnTo>
                    <a:pt x="329" y="33"/>
                  </a:lnTo>
                  <a:lnTo>
                    <a:pt x="346" y="35"/>
                  </a:lnTo>
                  <a:lnTo>
                    <a:pt x="365" y="37"/>
                  </a:lnTo>
                  <a:close/>
                </a:path>
              </a:pathLst>
            </a:custGeom>
            <a:solidFill>
              <a:srgbClr val="B2FFE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2" name="Freeform 49"/>
            <p:cNvSpPr>
              <a:spLocks/>
            </p:cNvSpPr>
            <p:nvPr/>
          </p:nvSpPr>
          <p:spPr bwMode="auto">
            <a:xfrm>
              <a:off x="3042" y="2282"/>
              <a:ext cx="219" cy="151"/>
            </a:xfrm>
            <a:custGeom>
              <a:avLst/>
              <a:gdLst>
                <a:gd name="T0" fmla="*/ 414 w 177"/>
                <a:gd name="T1" fmla="*/ 130 h 124"/>
                <a:gd name="T2" fmla="*/ 385 w 177"/>
                <a:gd name="T3" fmla="*/ 164 h 124"/>
                <a:gd name="T4" fmla="*/ 353 w 177"/>
                <a:gd name="T5" fmla="*/ 198 h 124"/>
                <a:gd name="T6" fmla="*/ 327 w 177"/>
                <a:gd name="T7" fmla="*/ 233 h 124"/>
                <a:gd name="T8" fmla="*/ 303 w 177"/>
                <a:gd name="T9" fmla="*/ 273 h 124"/>
                <a:gd name="T10" fmla="*/ 0 w 177"/>
                <a:gd name="T11" fmla="*/ 0 h 124"/>
                <a:gd name="T12" fmla="*/ 53 w 177"/>
                <a:gd name="T13" fmla="*/ 18 h 124"/>
                <a:gd name="T14" fmla="*/ 103 w 177"/>
                <a:gd name="T15" fmla="*/ 32 h 124"/>
                <a:gd name="T16" fmla="*/ 155 w 177"/>
                <a:gd name="T17" fmla="*/ 49 h 124"/>
                <a:gd name="T18" fmla="*/ 208 w 177"/>
                <a:gd name="T19" fmla="*/ 63 h 124"/>
                <a:gd name="T20" fmla="*/ 257 w 177"/>
                <a:gd name="T21" fmla="*/ 82 h 124"/>
                <a:gd name="T22" fmla="*/ 312 w 177"/>
                <a:gd name="T23" fmla="*/ 94 h 124"/>
                <a:gd name="T24" fmla="*/ 361 w 177"/>
                <a:gd name="T25" fmla="*/ 113 h 124"/>
                <a:gd name="T26" fmla="*/ 414 w 177"/>
                <a:gd name="T27" fmla="*/ 130 h 1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"/>
                <a:gd name="T43" fmla="*/ 0 h 124"/>
                <a:gd name="T44" fmla="*/ 177 w 177"/>
                <a:gd name="T45" fmla="*/ 124 h 1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" h="124">
                  <a:moveTo>
                    <a:pt x="177" y="59"/>
                  </a:moveTo>
                  <a:lnTo>
                    <a:pt x="164" y="75"/>
                  </a:lnTo>
                  <a:lnTo>
                    <a:pt x="150" y="90"/>
                  </a:lnTo>
                  <a:lnTo>
                    <a:pt x="139" y="106"/>
                  </a:lnTo>
                  <a:lnTo>
                    <a:pt x="129" y="124"/>
                  </a:lnTo>
                  <a:lnTo>
                    <a:pt x="0" y="0"/>
                  </a:lnTo>
                  <a:lnTo>
                    <a:pt x="23" y="8"/>
                  </a:lnTo>
                  <a:lnTo>
                    <a:pt x="44" y="14"/>
                  </a:lnTo>
                  <a:lnTo>
                    <a:pt x="66" y="22"/>
                  </a:lnTo>
                  <a:lnTo>
                    <a:pt x="89" y="29"/>
                  </a:lnTo>
                  <a:lnTo>
                    <a:pt x="110" y="37"/>
                  </a:lnTo>
                  <a:lnTo>
                    <a:pt x="133" y="43"/>
                  </a:lnTo>
                  <a:lnTo>
                    <a:pt x="154" y="51"/>
                  </a:lnTo>
                  <a:lnTo>
                    <a:pt x="177" y="5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1997" y="2304"/>
              <a:ext cx="518" cy="496"/>
            </a:xfrm>
            <a:custGeom>
              <a:avLst/>
              <a:gdLst>
                <a:gd name="T0" fmla="*/ 439 w 419"/>
                <a:gd name="T1" fmla="*/ 111 h 408"/>
                <a:gd name="T2" fmla="*/ 493 w 419"/>
                <a:gd name="T3" fmla="*/ 131 h 408"/>
                <a:gd name="T4" fmla="*/ 551 w 419"/>
                <a:gd name="T5" fmla="*/ 158 h 408"/>
                <a:gd name="T6" fmla="*/ 609 w 419"/>
                <a:gd name="T7" fmla="*/ 180 h 408"/>
                <a:gd name="T8" fmla="*/ 669 w 419"/>
                <a:gd name="T9" fmla="*/ 201 h 408"/>
                <a:gd name="T10" fmla="*/ 726 w 419"/>
                <a:gd name="T11" fmla="*/ 219 h 408"/>
                <a:gd name="T12" fmla="*/ 784 w 419"/>
                <a:gd name="T13" fmla="*/ 241 h 408"/>
                <a:gd name="T14" fmla="*/ 842 w 419"/>
                <a:gd name="T15" fmla="*/ 255 h 408"/>
                <a:gd name="T16" fmla="*/ 901 w 419"/>
                <a:gd name="T17" fmla="*/ 276 h 408"/>
                <a:gd name="T18" fmla="*/ 951 w 419"/>
                <a:gd name="T19" fmla="*/ 334 h 408"/>
                <a:gd name="T20" fmla="*/ 966 w 419"/>
                <a:gd name="T21" fmla="*/ 402 h 408"/>
                <a:gd name="T22" fmla="*/ 969 w 419"/>
                <a:gd name="T23" fmla="*/ 478 h 408"/>
                <a:gd name="T24" fmla="*/ 975 w 419"/>
                <a:gd name="T25" fmla="*/ 557 h 408"/>
                <a:gd name="T26" fmla="*/ 978 w 419"/>
                <a:gd name="T27" fmla="*/ 642 h 408"/>
                <a:gd name="T28" fmla="*/ 966 w 419"/>
                <a:gd name="T29" fmla="*/ 722 h 408"/>
                <a:gd name="T30" fmla="*/ 927 w 419"/>
                <a:gd name="T31" fmla="*/ 800 h 408"/>
                <a:gd name="T32" fmla="*/ 862 w 419"/>
                <a:gd name="T33" fmla="*/ 864 h 408"/>
                <a:gd name="T34" fmla="*/ 839 w 419"/>
                <a:gd name="T35" fmla="*/ 878 h 408"/>
                <a:gd name="T36" fmla="*/ 809 w 419"/>
                <a:gd name="T37" fmla="*/ 883 h 408"/>
                <a:gd name="T38" fmla="*/ 781 w 419"/>
                <a:gd name="T39" fmla="*/ 891 h 408"/>
                <a:gd name="T40" fmla="*/ 750 w 419"/>
                <a:gd name="T41" fmla="*/ 891 h 408"/>
                <a:gd name="T42" fmla="*/ 718 w 419"/>
                <a:gd name="T43" fmla="*/ 891 h 408"/>
                <a:gd name="T44" fmla="*/ 686 w 419"/>
                <a:gd name="T45" fmla="*/ 891 h 408"/>
                <a:gd name="T46" fmla="*/ 654 w 419"/>
                <a:gd name="T47" fmla="*/ 891 h 408"/>
                <a:gd name="T48" fmla="*/ 623 w 419"/>
                <a:gd name="T49" fmla="*/ 889 h 408"/>
                <a:gd name="T50" fmla="*/ 686 w 419"/>
                <a:gd name="T51" fmla="*/ 567 h 408"/>
                <a:gd name="T52" fmla="*/ 649 w 419"/>
                <a:gd name="T53" fmla="*/ 530 h 408"/>
                <a:gd name="T54" fmla="*/ 570 w 419"/>
                <a:gd name="T55" fmla="*/ 514 h 408"/>
                <a:gd name="T56" fmla="*/ 493 w 419"/>
                <a:gd name="T57" fmla="*/ 496 h 408"/>
                <a:gd name="T58" fmla="*/ 415 w 419"/>
                <a:gd name="T59" fmla="*/ 484 h 408"/>
                <a:gd name="T60" fmla="*/ 334 w 419"/>
                <a:gd name="T61" fmla="*/ 466 h 408"/>
                <a:gd name="T62" fmla="*/ 255 w 419"/>
                <a:gd name="T63" fmla="*/ 455 h 408"/>
                <a:gd name="T64" fmla="*/ 176 w 419"/>
                <a:gd name="T65" fmla="*/ 441 h 408"/>
                <a:gd name="T66" fmla="*/ 98 w 419"/>
                <a:gd name="T67" fmla="*/ 424 h 408"/>
                <a:gd name="T68" fmla="*/ 21 w 419"/>
                <a:gd name="T69" fmla="*/ 406 h 408"/>
                <a:gd name="T70" fmla="*/ 2 w 419"/>
                <a:gd name="T71" fmla="*/ 351 h 408"/>
                <a:gd name="T72" fmla="*/ 0 w 419"/>
                <a:gd name="T73" fmla="*/ 294 h 408"/>
                <a:gd name="T74" fmla="*/ 0 w 419"/>
                <a:gd name="T75" fmla="*/ 241 h 408"/>
                <a:gd name="T76" fmla="*/ 11 w 419"/>
                <a:gd name="T77" fmla="*/ 184 h 408"/>
                <a:gd name="T78" fmla="*/ 26 w 419"/>
                <a:gd name="T79" fmla="*/ 130 h 408"/>
                <a:gd name="T80" fmla="*/ 49 w 419"/>
                <a:gd name="T81" fmla="*/ 81 h 408"/>
                <a:gd name="T82" fmla="*/ 89 w 419"/>
                <a:gd name="T83" fmla="*/ 33 h 408"/>
                <a:gd name="T84" fmla="*/ 142 w 419"/>
                <a:gd name="T85" fmla="*/ 0 h 408"/>
                <a:gd name="T86" fmla="*/ 187 w 419"/>
                <a:gd name="T87" fmla="*/ 0 h 408"/>
                <a:gd name="T88" fmla="*/ 225 w 419"/>
                <a:gd name="T89" fmla="*/ 9 h 408"/>
                <a:gd name="T90" fmla="*/ 265 w 419"/>
                <a:gd name="T91" fmla="*/ 19 h 408"/>
                <a:gd name="T92" fmla="*/ 298 w 419"/>
                <a:gd name="T93" fmla="*/ 39 h 408"/>
                <a:gd name="T94" fmla="*/ 334 w 419"/>
                <a:gd name="T95" fmla="*/ 60 h 408"/>
                <a:gd name="T96" fmla="*/ 367 w 419"/>
                <a:gd name="T97" fmla="*/ 77 h 408"/>
                <a:gd name="T98" fmla="*/ 399 w 419"/>
                <a:gd name="T99" fmla="*/ 94 h 408"/>
                <a:gd name="T100" fmla="*/ 439 w 419"/>
                <a:gd name="T101" fmla="*/ 111 h 4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19"/>
                <a:gd name="T154" fmla="*/ 0 h 408"/>
                <a:gd name="T155" fmla="*/ 419 w 419"/>
                <a:gd name="T156" fmla="*/ 408 h 4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19" h="408">
                  <a:moveTo>
                    <a:pt x="188" y="51"/>
                  </a:moveTo>
                  <a:lnTo>
                    <a:pt x="211" y="60"/>
                  </a:lnTo>
                  <a:lnTo>
                    <a:pt x="236" y="72"/>
                  </a:lnTo>
                  <a:lnTo>
                    <a:pt x="261" y="82"/>
                  </a:lnTo>
                  <a:lnTo>
                    <a:pt x="286" y="92"/>
                  </a:lnTo>
                  <a:lnTo>
                    <a:pt x="311" y="100"/>
                  </a:lnTo>
                  <a:lnTo>
                    <a:pt x="336" y="110"/>
                  </a:lnTo>
                  <a:lnTo>
                    <a:pt x="361" y="117"/>
                  </a:lnTo>
                  <a:lnTo>
                    <a:pt x="386" y="127"/>
                  </a:lnTo>
                  <a:lnTo>
                    <a:pt x="407" y="153"/>
                  </a:lnTo>
                  <a:lnTo>
                    <a:pt x="413" y="184"/>
                  </a:lnTo>
                  <a:lnTo>
                    <a:pt x="415" y="219"/>
                  </a:lnTo>
                  <a:lnTo>
                    <a:pt x="417" y="255"/>
                  </a:lnTo>
                  <a:lnTo>
                    <a:pt x="419" y="294"/>
                  </a:lnTo>
                  <a:lnTo>
                    <a:pt x="413" y="331"/>
                  </a:lnTo>
                  <a:lnTo>
                    <a:pt x="397" y="366"/>
                  </a:lnTo>
                  <a:lnTo>
                    <a:pt x="369" y="396"/>
                  </a:lnTo>
                  <a:lnTo>
                    <a:pt x="359" y="402"/>
                  </a:lnTo>
                  <a:lnTo>
                    <a:pt x="346" y="404"/>
                  </a:lnTo>
                  <a:lnTo>
                    <a:pt x="334" y="408"/>
                  </a:lnTo>
                  <a:lnTo>
                    <a:pt x="321" y="408"/>
                  </a:lnTo>
                  <a:lnTo>
                    <a:pt x="307" y="408"/>
                  </a:lnTo>
                  <a:lnTo>
                    <a:pt x="294" y="408"/>
                  </a:lnTo>
                  <a:lnTo>
                    <a:pt x="280" y="408"/>
                  </a:lnTo>
                  <a:lnTo>
                    <a:pt x="267" y="406"/>
                  </a:lnTo>
                  <a:lnTo>
                    <a:pt x="294" y="259"/>
                  </a:lnTo>
                  <a:lnTo>
                    <a:pt x="278" y="243"/>
                  </a:lnTo>
                  <a:lnTo>
                    <a:pt x="244" y="235"/>
                  </a:lnTo>
                  <a:lnTo>
                    <a:pt x="211" y="227"/>
                  </a:lnTo>
                  <a:lnTo>
                    <a:pt x="178" y="221"/>
                  </a:lnTo>
                  <a:lnTo>
                    <a:pt x="142" y="213"/>
                  </a:lnTo>
                  <a:lnTo>
                    <a:pt x="109" y="208"/>
                  </a:lnTo>
                  <a:lnTo>
                    <a:pt x="75" y="202"/>
                  </a:lnTo>
                  <a:lnTo>
                    <a:pt x="42" y="194"/>
                  </a:lnTo>
                  <a:lnTo>
                    <a:pt x="9" y="186"/>
                  </a:lnTo>
                  <a:lnTo>
                    <a:pt x="2" y="161"/>
                  </a:lnTo>
                  <a:lnTo>
                    <a:pt x="0" y="135"/>
                  </a:lnTo>
                  <a:lnTo>
                    <a:pt x="0" y="110"/>
                  </a:lnTo>
                  <a:lnTo>
                    <a:pt x="5" y="84"/>
                  </a:lnTo>
                  <a:lnTo>
                    <a:pt x="11" y="59"/>
                  </a:lnTo>
                  <a:lnTo>
                    <a:pt x="21" y="37"/>
                  </a:lnTo>
                  <a:lnTo>
                    <a:pt x="38" y="15"/>
                  </a:lnTo>
                  <a:lnTo>
                    <a:pt x="61" y="0"/>
                  </a:lnTo>
                  <a:lnTo>
                    <a:pt x="80" y="0"/>
                  </a:lnTo>
                  <a:lnTo>
                    <a:pt x="96" y="4"/>
                  </a:lnTo>
                  <a:lnTo>
                    <a:pt x="113" y="9"/>
                  </a:lnTo>
                  <a:lnTo>
                    <a:pt x="128" y="17"/>
                  </a:lnTo>
                  <a:lnTo>
                    <a:pt x="142" y="27"/>
                  </a:lnTo>
                  <a:lnTo>
                    <a:pt x="157" y="35"/>
                  </a:lnTo>
                  <a:lnTo>
                    <a:pt x="171" y="43"/>
                  </a:lnTo>
                  <a:lnTo>
                    <a:pt x="188" y="51"/>
                  </a:lnTo>
                  <a:close/>
                </a:path>
              </a:pathLst>
            </a:custGeom>
            <a:solidFill>
              <a:srgbClr val="007C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4" name="Freeform 51"/>
            <p:cNvSpPr>
              <a:spLocks/>
            </p:cNvSpPr>
            <p:nvPr/>
          </p:nvSpPr>
          <p:spPr bwMode="auto">
            <a:xfrm>
              <a:off x="997" y="2325"/>
              <a:ext cx="722" cy="768"/>
            </a:xfrm>
            <a:custGeom>
              <a:avLst/>
              <a:gdLst>
                <a:gd name="T0" fmla="*/ 1365 w 584"/>
                <a:gd name="T1" fmla="*/ 293 h 632"/>
                <a:gd name="T2" fmla="*/ 1351 w 584"/>
                <a:gd name="T3" fmla="*/ 433 h 632"/>
                <a:gd name="T4" fmla="*/ 1336 w 584"/>
                <a:gd name="T5" fmla="*/ 575 h 632"/>
                <a:gd name="T6" fmla="*/ 1314 w 584"/>
                <a:gd name="T7" fmla="*/ 711 h 632"/>
                <a:gd name="T8" fmla="*/ 1293 w 584"/>
                <a:gd name="T9" fmla="*/ 849 h 632"/>
                <a:gd name="T10" fmla="*/ 1262 w 584"/>
                <a:gd name="T11" fmla="*/ 983 h 632"/>
                <a:gd name="T12" fmla="*/ 1229 w 584"/>
                <a:gd name="T13" fmla="*/ 1117 h 632"/>
                <a:gd name="T14" fmla="*/ 1189 w 584"/>
                <a:gd name="T15" fmla="*/ 1249 h 632"/>
                <a:gd name="T16" fmla="*/ 1139 w 584"/>
                <a:gd name="T17" fmla="*/ 1378 h 632"/>
                <a:gd name="T18" fmla="*/ 1111 w 584"/>
                <a:gd name="T19" fmla="*/ 1368 h 632"/>
                <a:gd name="T20" fmla="*/ 1072 w 584"/>
                <a:gd name="T21" fmla="*/ 1357 h 632"/>
                <a:gd name="T22" fmla="*/ 1017 w 584"/>
                <a:gd name="T23" fmla="*/ 1339 h 632"/>
                <a:gd name="T24" fmla="*/ 957 w 584"/>
                <a:gd name="T25" fmla="*/ 1317 h 632"/>
                <a:gd name="T26" fmla="*/ 881 w 584"/>
                <a:gd name="T27" fmla="*/ 1294 h 632"/>
                <a:gd name="T28" fmla="*/ 800 w 584"/>
                <a:gd name="T29" fmla="*/ 1263 h 632"/>
                <a:gd name="T30" fmla="*/ 718 w 584"/>
                <a:gd name="T31" fmla="*/ 1233 h 632"/>
                <a:gd name="T32" fmla="*/ 629 w 584"/>
                <a:gd name="T33" fmla="*/ 1199 h 632"/>
                <a:gd name="T34" fmla="*/ 537 w 584"/>
                <a:gd name="T35" fmla="*/ 1165 h 632"/>
                <a:gd name="T36" fmla="*/ 448 w 584"/>
                <a:gd name="T37" fmla="*/ 1128 h 632"/>
                <a:gd name="T38" fmla="*/ 357 w 584"/>
                <a:gd name="T39" fmla="*/ 1094 h 632"/>
                <a:gd name="T40" fmla="*/ 273 w 584"/>
                <a:gd name="T41" fmla="*/ 1066 h 632"/>
                <a:gd name="T42" fmla="*/ 192 w 584"/>
                <a:gd name="T43" fmla="*/ 1035 h 632"/>
                <a:gd name="T44" fmla="*/ 119 w 584"/>
                <a:gd name="T45" fmla="*/ 1006 h 632"/>
                <a:gd name="T46" fmla="*/ 53 w 584"/>
                <a:gd name="T47" fmla="*/ 983 h 632"/>
                <a:gd name="T48" fmla="*/ 0 w 584"/>
                <a:gd name="T49" fmla="*/ 965 h 632"/>
                <a:gd name="T50" fmla="*/ 7 w 584"/>
                <a:gd name="T51" fmla="*/ 928 h 632"/>
                <a:gd name="T52" fmla="*/ 26 w 584"/>
                <a:gd name="T53" fmla="*/ 831 h 632"/>
                <a:gd name="T54" fmla="*/ 49 w 584"/>
                <a:gd name="T55" fmla="*/ 689 h 632"/>
                <a:gd name="T56" fmla="*/ 79 w 584"/>
                <a:gd name="T57" fmla="*/ 527 h 632"/>
                <a:gd name="T58" fmla="*/ 111 w 584"/>
                <a:gd name="T59" fmla="*/ 361 h 632"/>
                <a:gd name="T60" fmla="*/ 151 w 584"/>
                <a:gd name="T61" fmla="*/ 202 h 632"/>
                <a:gd name="T62" fmla="*/ 187 w 584"/>
                <a:gd name="T63" fmla="*/ 78 h 632"/>
                <a:gd name="T64" fmla="*/ 219 w 584"/>
                <a:gd name="T65" fmla="*/ 0 h 632"/>
                <a:gd name="T66" fmla="*/ 1314 w 584"/>
                <a:gd name="T67" fmla="*/ 275 h 632"/>
                <a:gd name="T68" fmla="*/ 1365 w 584"/>
                <a:gd name="T69" fmla="*/ 293 h 63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4"/>
                <a:gd name="T106" fmla="*/ 0 h 632"/>
                <a:gd name="T107" fmla="*/ 584 w 584"/>
                <a:gd name="T108" fmla="*/ 632 h 63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4" h="632">
                  <a:moveTo>
                    <a:pt x="584" y="134"/>
                  </a:moveTo>
                  <a:lnTo>
                    <a:pt x="578" y="198"/>
                  </a:lnTo>
                  <a:lnTo>
                    <a:pt x="572" y="263"/>
                  </a:lnTo>
                  <a:lnTo>
                    <a:pt x="563" y="326"/>
                  </a:lnTo>
                  <a:lnTo>
                    <a:pt x="553" y="389"/>
                  </a:lnTo>
                  <a:lnTo>
                    <a:pt x="540" y="451"/>
                  </a:lnTo>
                  <a:lnTo>
                    <a:pt x="526" y="512"/>
                  </a:lnTo>
                  <a:lnTo>
                    <a:pt x="509" y="573"/>
                  </a:lnTo>
                  <a:lnTo>
                    <a:pt x="488" y="632"/>
                  </a:lnTo>
                  <a:lnTo>
                    <a:pt x="476" y="628"/>
                  </a:lnTo>
                  <a:lnTo>
                    <a:pt x="459" y="622"/>
                  </a:lnTo>
                  <a:lnTo>
                    <a:pt x="436" y="614"/>
                  </a:lnTo>
                  <a:lnTo>
                    <a:pt x="409" y="604"/>
                  </a:lnTo>
                  <a:lnTo>
                    <a:pt x="378" y="593"/>
                  </a:lnTo>
                  <a:lnTo>
                    <a:pt x="342" y="579"/>
                  </a:lnTo>
                  <a:lnTo>
                    <a:pt x="307" y="565"/>
                  </a:lnTo>
                  <a:lnTo>
                    <a:pt x="269" y="550"/>
                  </a:lnTo>
                  <a:lnTo>
                    <a:pt x="230" y="534"/>
                  </a:lnTo>
                  <a:lnTo>
                    <a:pt x="192" y="518"/>
                  </a:lnTo>
                  <a:lnTo>
                    <a:pt x="153" y="502"/>
                  </a:lnTo>
                  <a:lnTo>
                    <a:pt x="117" y="489"/>
                  </a:lnTo>
                  <a:lnTo>
                    <a:pt x="82" y="475"/>
                  </a:lnTo>
                  <a:lnTo>
                    <a:pt x="51" y="461"/>
                  </a:lnTo>
                  <a:lnTo>
                    <a:pt x="23" y="451"/>
                  </a:lnTo>
                  <a:lnTo>
                    <a:pt x="0" y="442"/>
                  </a:lnTo>
                  <a:lnTo>
                    <a:pt x="3" y="426"/>
                  </a:lnTo>
                  <a:lnTo>
                    <a:pt x="11" y="381"/>
                  </a:lnTo>
                  <a:lnTo>
                    <a:pt x="21" y="316"/>
                  </a:lnTo>
                  <a:lnTo>
                    <a:pt x="34" y="242"/>
                  </a:lnTo>
                  <a:lnTo>
                    <a:pt x="48" y="165"/>
                  </a:lnTo>
                  <a:lnTo>
                    <a:pt x="65" y="93"/>
                  </a:lnTo>
                  <a:lnTo>
                    <a:pt x="80" y="36"/>
                  </a:lnTo>
                  <a:lnTo>
                    <a:pt x="94" y="0"/>
                  </a:lnTo>
                  <a:lnTo>
                    <a:pt x="563" y="126"/>
                  </a:lnTo>
                  <a:lnTo>
                    <a:pt x="584" y="134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5" name="Freeform 52"/>
            <p:cNvSpPr>
              <a:spLocks/>
            </p:cNvSpPr>
            <p:nvPr/>
          </p:nvSpPr>
          <p:spPr bwMode="auto">
            <a:xfrm>
              <a:off x="2106" y="2330"/>
              <a:ext cx="374" cy="374"/>
            </a:xfrm>
            <a:custGeom>
              <a:avLst/>
              <a:gdLst>
                <a:gd name="T0" fmla="*/ 623 w 302"/>
                <a:gd name="T1" fmla="*/ 253 h 308"/>
                <a:gd name="T2" fmla="*/ 682 w 302"/>
                <a:gd name="T3" fmla="*/ 342 h 308"/>
                <a:gd name="T4" fmla="*/ 707 w 302"/>
                <a:gd name="T5" fmla="*/ 444 h 308"/>
                <a:gd name="T6" fmla="*/ 710 w 302"/>
                <a:gd name="T7" fmla="*/ 550 h 308"/>
                <a:gd name="T8" fmla="*/ 707 w 302"/>
                <a:gd name="T9" fmla="*/ 661 h 308"/>
                <a:gd name="T10" fmla="*/ 696 w 302"/>
                <a:gd name="T11" fmla="*/ 669 h 308"/>
                <a:gd name="T12" fmla="*/ 687 w 302"/>
                <a:gd name="T13" fmla="*/ 669 h 308"/>
                <a:gd name="T14" fmla="*/ 671 w 302"/>
                <a:gd name="T15" fmla="*/ 669 h 308"/>
                <a:gd name="T16" fmla="*/ 661 w 302"/>
                <a:gd name="T17" fmla="*/ 669 h 308"/>
                <a:gd name="T18" fmla="*/ 661 w 302"/>
                <a:gd name="T19" fmla="*/ 633 h 308"/>
                <a:gd name="T20" fmla="*/ 669 w 302"/>
                <a:gd name="T21" fmla="*/ 588 h 308"/>
                <a:gd name="T22" fmla="*/ 669 w 302"/>
                <a:gd name="T23" fmla="*/ 550 h 308"/>
                <a:gd name="T24" fmla="*/ 661 w 302"/>
                <a:gd name="T25" fmla="*/ 515 h 308"/>
                <a:gd name="T26" fmla="*/ 656 w 302"/>
                <a:gd name="T27" fmla="*/ 453 h 308"/>
                <a:gd name="T28" fmla="*/ 648 w 302"/>
                <a:gd name="T29" fmla="*/ 398 h 308"/>
                <a:gd name="T30" fmla="*/ 629 w 302"/>
                <a:gd name="T31" fmla="*/ 345 h 308"/>
                <a:gd name="T32" fmla="*/ 598 w 302"/>
                <a:gd name="T33" fmla="*/ 295 h 308"/>
                <a:gd name="T34" fmla="*/ 520 w 302"/>
                <a:gd name="T35" fmla="*/ 270 h 308"/>
                <a:gd name="T36" fmla="*/ 443 w 302"/>
                <a:gd name="T37" fmla="*/ 243 h 308"/>
                <a:gd name="T38" fmla="*/ 358 w 302"/>
                <a:gd name="T39" fmla="*/ 217 h 308"/>
                <a:gd name="T40" fmla="*/ 279 w 302"/>
                <a:gd name="T41" fmla="*/ 191 h 308"/>
                <a:gd name="T42" fmla="*/ 207 w 302"/>
                <a:gd name="T43" fmla="*/ 159 h 308"/>
                <a:gd name="T44" fmla="*/ 130 w 302"/>
                <a:gd name="T45" fmla="*/ 119 h 308"/>
                <a:gd name="T46" fmla="*/ 63 w 302"/>
                <a:gd name="T47" fmla="*/ 74 h 308"/>
                <a:gd name="T48" fmla="*/ 0 w 302"/>
                <a:gd name="T49" fmla="*/ 18 h 308"/>
                <a:gd name="T50" fmla="*/ 0 w 302"/>
                <a:gd name="T51" fmla="*/ 0 h 308"/>
                <a:gd name="T52" fmla="*/ 69 w 302"/>
                <a:gd name="T53" fmla="*/ 40 h 308"/>
                <a:gd name="T54" fmla="*/ 149 w 302"/>
                <a:gd name="T55" fmla="*/ 78 h 308"/>
                <a:gd name="T56" fmla="*/ 237 w 302"/>
                <a:gd name="T57" fmla="*/ 115 h 308"/>
                <a:gd name="T58" fmla="*/ 326 w 302"/>
                <a:gd name="T59" fmla="*/ 151 h 308"/>
                <a:gd name="T60" fmla="*/ 406 w 302"/>
                <a:gd name="T61" fmla="*/ 181 h 308"/>
                <a:gd name="T62" fmla="*/ 490 w 302"/>
                <a:gd name="T63" fmla="*/ 209 h 308"/>
                <a:gd name="T64" fmla="*/ 565 w 302"/>
                <a:gd name="T65" fmla="*/ 232 h 308"/>
                <a:gd name="T66" fmla="*/ 623 w 302"/>
                <a:gd name="T67" fmla="*/ 253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2"/>
                <a:gd name="T103" fmla="*/ 0 h 308"/>
                <a:gd name="T104" fmla="*/ 302 w 302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2" h="308">
                  <a:moveTo>
                    <a:pt x="265" y="116"/>
                  </a:moveTo>
                  <a:lnTo>
                    <a:pt x="290" y="157"/>
                  </a:lnTo>
                  <a:lnTo>
                    <a:pt x="300" y="204"/>
                  </a:lnTo>
                  <a:lnTo>
                    <a:pt x="302" y="253"/>
                  </a:lnTo>
                  <a:lnTo>
                    <a:pt x="300" y="304"/>
                  </a:lnTo>
                  <a:lnTo>
                    <a:pt x="296" y="308"/>
                  </a:lnTo>
                  <a:lnTo>
                    <a:pt x="292" y="308"/>
                  </a:lnTo>
                  <a:lnTo>
                    <a:pt x="286" y="308"/>
                  </a:lnTo>
                  <a:lnTo>
                    <a:pt x="281" y="308"/>
                  </a:lnTo>
                  <a:lnTo>
                    <a:pt x="281" y="291"/>
                  </a:lnTo>
                  <a:lnTo>
                    <a:pt x="284" y="271"/>
                  </a:lnTo>
                  <a:lnTo>
                    <a:pt x="284" y="253"/>
                  </a:lnTo>
                  <a:lnTo>
                    <a:pt x="281" y="236"/>
                  </a:lnTo>
                  <a:lnTo>
                    <a:pt x="279" y="208"/>
                  </a:lnTo>
                  <a:lnTo>
                    <a:pt x="275" y="183"/>
                  </a:lnTo>
                  <a:lnTo>
                    <a:pt x="267" y="159"/>
                  </a:lnTo>
                  <a:lnTo>
                    <a:pt x="254" y="136"/>
                  </a:lnTo>
                  <a:lnTo>
                    <a:pt x="221" y="124"/>
                  </a:lnTo>
                  <a:lnTo>
                    <a:pt x="188" y="112"/>
                  </a:lnTo>
                  <a:lnTo>
                    <a:pt x="152" y="100"/>
                  </a:lnTo>
                  <a:lnTo>
                    <a:pt x="119" y="87"/>
                  </a:lnTo>
                  <a:lnTo>
                    <a:pt x="88" y="73"/>
                  </a:lnTo>
                  <a:lnTo>
                    <a:pt x="56" y="55"/>
                  </a:lnTo>
                  <a:lnTo>
                    <a:pt x="27" y="34"/>
                  </a:lnTo>
                  <a:lnTo>
                    <a:pt x="0" y="8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63" y="36"/>
                  </a:lnTo>
                  <a:lnTo>
                    <a:pt x="100" y="53"/>
                  </a:lnTo>
                  <a:lnTo>
                    <a:pt x="138" y="69"/>
                  </a:lnTo>
                  <a:lnTo>
                    <a:pt x="173" y="83"/>
                  </a:lnTo>
                  <a:lnTo>
                    <a:pt x="208" y="96"/>
                  </a:lnTo>
                  <a:lnTo>
                    <a:pt x="240" y="106"/>
                  </a:lnTo>
                  <a:lnTo>
                    <a:pt x="265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6" name="Freeform 53"/>
            <p:cNvSpPr>
              <a:spLocks/>
            </p:cNvSpPr>
            <p:nvPr/>
          </p:nvSpPr>
          <p:spPr bwMode="auto">
            <a:xfrm>
              <a:off x="4202" y="2330"/>
              <a:ext cx="624" cy="470"/>
            </a:xfrm>
            <a:custGeom>
              <a:avLst/>
              <a:gdLst>
                <a:gd name="T0" fmla="*/ 1185 w 504"/>
                <a:gd name="T1" fmla="*/ 78 h 387"/>
                <a:gd name="T2" fmla="*/ 1185 w 504"/>
                <a:gd name="T3" fmla="*/ 145 h 387"/>
                <a:gd name="T4" fmla="*/ 1004 w 504"/>
                <a:gd name="T5" fmla="*/ 577 h 387"/>
                <a:gd name="T6" fmla="*/ 989 w 504"/>
                <a:gd name="T7" fmla="*/ 611 h 387"/>
                <a:gd name="T8" fmla="*/ 971 w 504"/>
                <a:gd name="T9" fmla="*/ 644 h 387"/>
                <a:gd name="T10" fmla="*/ 946 w 504"/>
                <a:gd name="T11" fmla="*/ 674 h 387"/>
                <a:gd name="T12" fmla="*/ 916 w 504"/>
                <a:gd name="T13" fmla="*/ 701 h 387"/>
                <a:gd name="T14" fmla="*/ 877 w 504"/>
                <a:gd name="T15" fmla="*/ 696 h 387"/>
                <a:gd name="T16" fmla="*/ 843 w 504"/>
                <a:gd name="T17" fmla="*/ 701 h 387"/>
                <a:gd name="T18" fmla="*/ 804 w 504"/>
                <a:gd name="T19" fmla="*/ 718 h 387"/>
                <a:gd name="T20" fmla="*/ 768 w 504"/>
                <a:gd name="T21" fmla="*/ 743 h 387"/>
                <a:gd name="T22" fmla="*/ 735 w 504"/>
                <a:gd name="T23" fmla="*/ 769 h 387"/>
                <a:gd name="T24" fmla="*/ 703 w 504"/>
                <a:gd name="T25" fmla="*/ 793 h 387"/>
                <a:gd name="T26" fmla="*/ 671 w 504"/>
                <a:gd name="T27" fmla="*/ 820 h 387"/>
                <a:gd name="T28" fmla="*/ 638 w 504"/>
                <a:gd name="T29" fmla="*/ 842 h 387"/>
                <a:gd name="T30" fmla="*/ 641 w 504"/>
                <a:gd name="T31" fmla="*/ 816 h 387"/>
                <a:gd name="T32" fmla="*/ 641 w 504"/>
                <a:gd name="T33" fmla="*/ 791 h 387"/>
                <a:gd name="T34" fmla="*/ 631 w 504"/>
                <a:gd name="T35" fmla="*/ 769 h 387"/>
                <a:gd name="T36" fmla="*/ 623 w 504"/>
                <a:gd name="T37" fmla="*/ 751 h 387"/>
                <a:gd name="T38" fmla="*/ 597 w 504"/>
                <a:gd name="T39" fmla="*/ 751 h 387"/>
                <a:gd name="T40" fmla="*/ 579 w 504"/>
                <a:gd name="T41" fmla="*/ 763 h 387"/>
                <a:gd name="T42" fmla="*/ 565 w 504"/>
                <a:gd name="T43" fmla="*/ 777 h 387"/>
                <a:gd name="T44" fmla="*/ 542 w 504"/>
                <a:gd name="T45" fmla="*/ 791 h 387"/>
                <a:gd name="T46" fmla="*/ 475 w 504"/>
                <a:gd name="T47" fmla="*/ 763 h 387"/>
                <a:gd name="T48" fmla="*/ 401 w 504"/>
                <a:gd name="T49" fmla="*/ 743 h 387"/>
                <a:gd name="T50" fmla="*/ 334 w 504"/>
                <a:gd name="T51" fmla="*/ 721 h 387"/>
                <a:gd name="T52" fmla="*/ 270 w 504"/>
                <a:gd name="T53" fmla="*/ 701 h 387"/>
                <a:gd name="T54" fmla="*/ 199 w 504"/>
                <a:gd name="T55" fmla="*/ 674 h 387"/>
                <a:gd name="T56" fmla="*/ 130 w 504"/>
                <a:gd name="T57" fmla="*/ 652 h 387"/>
                <a:gd name="T58" fmla="*/ 69 w 504"/>
                <a:gd name="T59" fmla="*/ 633 h 387"/>
                <a:gd name="T60" fmla="*/ 0 w 504"/>
                <a:gd name="T61" fmla="*/ 611 h 387"/>
                <a:gd name="T62" fmla="*/ 2 w 504"/>
                <a:gd name="T63" fmla="*/ 545 h 387"/>
                <a:gd name="T64" fmla="*/ 555 w 504"/>
                <a:gd name="T65" fmla="*/ 713 h 387"/>
                <a:gd name="T66" fmla="*/ 588 w 504"/>
                <a:gd name="T67" fmla="*/ 727 h 387"/>
                <a:gd name="T68" fmla="*/ 619 w 504"/>
                <a:gd name="T69" fmla="*/ 735 h 387"/>
                <a:gd name="T70" fmla="*/ 641 w 504"/>
                <a:gd name="T71" fmla="*/ 743 h 387"/>
                <a:gd name="T72" fmla="*/ 661 w 504"/>
                <a:gd name="T73" fmla="*/ 743 h 387"/>
                <a:gd name="T74" fmla="*/ 677 w 504"/>
                <a:gd name="T75" fmla="*/ 743 h 387"/>
                <a:gd name="T76" fmla="*/ 687 w 504"/>
                <a:gd name="T77" fmla="*/ 741 h 387"/>
                <a:gd name="T78" fmla="*/ 695 w 504"/>
                <a:gd name="T79" fmla="*/ 735 h 387"/>
                <a:gd name="T80" fmla="*/ 703 w 504"/>
                <a:gd name="T81" fmla="*/ 721 h 387"/>
                <a:gd name="T82" fmla="*/ 740 w 504"/>
                <a:gd name="T83" fmla="*/ 652 h 387"/>
                <a:gd name="T84" fmla="*/ 786 w 504"/>
                <a:gd name="T85" fmla="*/ 565 h 387"/>
                <a:gd name="T86" fmla="*/ 828 w 504"/>
                <a:gd name="T87" fmla="*/ 466 h 387"/>
                <a:gd name="T88" fmla="*/ 877 w 504"/>
                <a:gd name="T89" fmla="*/ 358 h 387"/>
                <a:gd name="T90" fmla="*/ 920 w 504"/>
                <a:gd name="T91" fmla="*/ 253 h 387"/>
                <a:gd name="T92" fmla="*/ 966 w 504"/>
                <a:gd name="T93" fmla="*/ 151 h 387"/>
                <a:gd name="T94" fmla="*/ 1004 w 504"/>
                <a:gd name="T95" fmla="*/ 64 h 387"/>
                <a:gd name="T96" fmla="*/ 1038 w 504"/>
                <a:gd name="T97" fmla="*/ 0 h 387"/>
                <a:gd name="T98" fmla="*/ 1057 w 504"/>
                <a:gd name="T99" fmla="*/ 9 h 387"/>
                <a:gd name="T100" fmla="*/ 1075 w 504"/>
                <a:gd name="T101" fmla="*/ 18 h 387"/>
                <a:gd name="T102" fmla="*/ 1093 w 504"/>
                <a:gd name="T103" fmla="*/ 27 h 387"/>
                <a:gd name="T104" fmla="*/ 1113 w 504"/>
                <a:gd name="T105" fmla="*/ 34 h 387"/>
                <a:gd name="T106" fmla="*/ 1133 w 504"/>
                <a:gd name="T107" fmla="*/ 43 h 387"/>
                <a:gd name="T108" fmla="*/ 1153 w 504"/>
                <a:gd name="T109" fmla="*/ 52 h 387"/>
                <a:gd name="T110" fmla="*/ 1165 w 504"/>
                <a:gd name="T111" fmla="*/ 64 h 387"/>
                <a:gd name="T112" fmla="*/ 1185 w 504"/>
                <a:gd name="T113" fmla="*/ 78 h 38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4"/>
                <a:gd name="T172" fmla="*/ 0 h 387"/>
                <a:gd name="T173" fmla="*/ 504 w 504"/>
                <a:gd name="T174" fmla="*/ 387 h 38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4" h="387">
                  <a:moveTo>
                    <a:pt x="504" y="36"/>
                  </a:moveTo>
                  <a:lnTo>
                    <a:pt x="504" y="67"/>
                  </a:lnTo>
                  <a:lnTo>
                    <a:pt x="427" y="265"/>
                  </a:lnTo>
                  <a:lnTo>
                    <a:pt x="421" y="281"/>
                  </a:lnTo>
                  <a:lnTo>
                    <a:pt x="413" y="296"/>
                  </a:lnTo>
                  <a:lnTo>
                    <a:pt x="402" y="310"/>
                  </a:lnTo>
                  <a:lnTo>
                    <a:pt x="390" y="322"/>
                  </a:lnTo>
                  <a:lnTo>
                    <a:pt x="373" y="320"/>
                  </a:lnTo>
                  <a:lnTo>
                    <a:pt x="359" y="322"/>
                  </a:lnTo>
                  <a:lnTo>
                    <a:pt x="342" y="330"/>
                  </a:lnTo>
                  <a:lnTo>
                    <a:pt x="327" y="342"/>
                  </a:lnTo>
                  <a:lnTo>
                    <a:pt x="313" y="353"/>
                  </a:lnTo>
                  <a:lnTo>
                    <a:pt x="300" y="365"/>
                  </a:lnTo>
                  <a:lnTo>
                    <a:pt x="286" y="377"/>
                  </a:lnTo>
                  <a:lnTo>
                    <a:pt x="271" y="387"/>
                  </a:lnTo>
                  <a:lnTo>
                    <a:pt x="273" y="375"/>
                  </a:lnTo>
                  <a:lnTo>
                    <a:pt x="273" y="363"/>
                  </a:lnTo>
                  <a:lnTo>
                    <a:pt x="269" y="353"/>
                  </a:lnTo>
                  <a:lnTo>
                    <a:pt x="265" y="345"/>
                  </a:lnTo>
                  <a:lnTo>
                    <a:pt x="254" y="345"/>
                  </a:lnTo>
                  <a:lnTo>
                    <a:pt x="246" y="351"/>
                  </a:lnTo>
                  <a:lnTo>
                    <a:pt x="240" y="357"/>
                  </a:lnTo>
                  <a:lnTo>
                    <a:pt x="231" y="363"/>
                  </a:lnTo>
                  <a:lnTo>
                    <a:pt x="202" y="351"/>
                  </a:lnTo>
                  <a:lnTo>
                    <a:pt x="171" y="342"/>
                  </a:lnTo>
                  <a:lnTo>
                    <a:pt x="142" y="332"/>
                  </a:lnTo>
                  <a:lnTo>
                    <a:pt x="115" y="322"/>
                  </a:lnTo>
                  <a:lnTo>
                    <a:pt x="85" y="310"/>
                  </a:lnTo>
                  <a:lnTo>
                    <a:pt x="56" y="300"/>
                  </a:lnTo>
                  <a:lnTo>
                    <a:pt x="29" y="291"/>
                  </a:lnTo>
                  <a:lnTo>
                    <a:pt x="0" y="281"/>
                  </a:lnTo>
                  <a:lnTo>
                    <a:pt x="2" y="251"/>
                  </a:lnTo>
                  <a:lnTo>
                    <a:pt x="236" y="328"/>
                  </a:lnTo>
                  <a:lnTo>
                    <a:pt x="250" y="334"/>
                  </a:lnTo>
                  <a:lnTo>
                    <a:pt x="263" y="338"/>
                  </a:lnTo>
                  <a:lnTo>
                    <a:pt x="273" y="342"/>
                  </a:lnTo>
                  <a:lnTo>
                    <a:pt x="281" y="342"/>
                  </a:lnTo>
                  <a:lnTo>
                    <a:pt x="288" y="342"/>
                  </a:lnTo>
                  <a:lnTo>
                    <a:pt x="292" y="340"/>
                  </a:lnTo>
                  <a:lnTo>
                    <a:pt x="296" y="338"/>
                  </a:lnTo>
                  <a:lnTo>
                    <a:pt x="300" y="332"/>
                  </a:lnTo>
                  <a:lnTo>
                    <a:pt x="315" y="300"/>
                  </a:lnTo>
                  <a:lnTo>
                    <a:pt x="334" y="259"/>
                  </a:lnTo>
                  <a:lnTo>
                    <a:pt x="352" y="214"/>
                  </a:lnTo>
                  <a:lnTo>
                    <a:pt x="373" y="165"/>
                  </a:lnTo>
                  <a:lnTo>
                    <a:pt x="392" y="116"/>
                  </a:lnTo>
                  <a:lnTo>
                    <a:pt x="411" y="69"/>
                  </a:lnTo>
                  <a:lnTo>
                    <a:pt x="427" y="30"/>
                  </a:lnTo>
                  <a:lnTo>
                    <a:pt x="442" y="0"/>
                  </a:lnTo>
                  <a:lnTo>
                    <a:pt x="450" y="4"/>
                  </a:lnTo>
                  <a:lnTo>
                    <a:pt x="457" y="8"/>
                  </a:lnTo>
                  <a:lnTo>
                    <a:pt x="465" y="12"/>
                  </a:lnTo>
                  <a:lnTo>
                    <a:pt x="473" y="16"/>
                  </a:lnTo>
                  <a:lnTo>
                    <a:pt x="482" y="20"/>
                  </a:lnTo>
                  <a:lnTo>
                    <a:pt x="490" y="24"/>
                  </a:lnTo>
                  <a:lnTo>
                    <a:pt x="496" y="30"/>
                  </a:lnTo>
                  <a:lnTo>
                    <a:pt x="504" y="36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7" name="Freeform 54"/>
            <p:cNvSpPr>
              <a:spLocks/>
            </p:cNvSpPr>
            <p:nvPr/>
          </p:nvSpPr>
          <p:spPr bwMode="auto">
            <a:xfrm>
              <a:off x="1314" y="2327"/>
              <a:ext cx="597" cy="141"/>
            </a:xfrm>
            <a:custGeom>
              <a:avLst/>
              <a:gdLst>
                <a:gd name="T0" fmla="*/ 270 w 482"/>
                <a:gd name="T1" fmla="*/ 2 h 116"/>
                <a:gd name="T2" fmla="*/ 1133 w 482"/>
                <a:gd name="T3" fmla="*/ 249 h 116"/>
                <a:gd name="T4" fmla="*/ 1117 w 482"/>
                <a:gd name="T5" fmla="*/ 253 h 116"/>
                <a:gd name="T6" fmla="*/ 1085 w 482"/>
                <a:gd name="T7" fmla="*/ 249 h 116"/>
                <a:gd name="T8" fmla="*/ 1035 w 482"/>
                <a:gd name="T9" fmla="*/ 244 h 116"/>
                <a:gd name="T10" fmla="*/ 977 w 482"/>
                <a:gd name="T11" fmla="*/ 241 h 116"/>
                <a:gd name="T12" fmla="*/ 918 w 482"/>
                <a:gd name="T13" fmla="*/ 235 h 116"/>
                <a:gd name="T14" fmla="*/ 866 w 482"/>
                <a:gd name="T15" fmla="*/ 226 h 116"/>
                <a:gd name="T16" fmla="*/ 829 w 482"/>
                <a:gd name="T17" fmla="*/ 224 h 116"/>
                <a:gd name="T18" fmla="*/ 815 w 482"/>
                <a:gd name="T19" fmla="*/ 224 h 116"/>
                <a:gd name="T20" fmla="*/ 0 w 482"/>
                <a:gd name="T21" fmla="*/ 0 h 116"/>
                <a:gd name="T22" fmla="*/ 270 w 482"/>
                <a:gd name="T23" fmla="*/ 2 h 1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82"/>
                <a:gd name="T37" fmla="*/ 0 h 116"/>
                <a:gd name="T38" fmla="*/ 482 w 482"/>
                <a:gd name="T39" fmla="*/ 116 h 1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82" h="116">
                  <a:moveTo>
                    <a:pt x="115" y="2"/>
                  </a:moveTo>
                  <a:lnTo>
                    <a:pt x="482" y="114"/>
                  </a:lnTo>
                  <a:lnTo>
                    <a:pt x="475" y="116"/>
                  </a:lnTo>
                  <a:lnTo>
                    <a:pt x="461" y="114"/>
                  </a:lnTo>
                  <a:lnTo>
                    <a:pt x="440" y="112"/>
                  </a:lnTo>
                  <a:lnTo>
                    <a:pt x="415" y="110"/>
                  </a:lnTo>
                  <a:lnTo>
                    <a:pt x="390" y="108"/>
                  </a:lnTo>
                  <a:lnTo>
                    <a:pt x="367" y="104"/>
                  </a:lnTo>
                  <a:lnTo>
                    <a:pt x="352" y="102"/>
                  </a:lnTo>
                  <a:lnTo>
                    <a:pt x="346" y="102"/>
                  </a:lnTo>
                  <a:lnTo>
                    <a:pt x="0" y="0"/>
                  </a:lnTo>
                  <a:lnTo>
                    <a:pt x="115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8" name="Freeform 55"/>
            <p:cNvSpPr>
              <a:spLocks/>
            </p:cNvSpPr>
            <p:nvPr/>
          </p:nvSpPr>
          <p:spPr bwMode="auto">
            <a:xfrm>
              <a:off x="1080" y="2376"/>
              <a:ext cx="554" cy="605"/>
            </a:xfrm>
            <a:custGeom>
              <a:avLst/>
              <a:gdLst>
                <a:gd name="T0" fmla="*/ 1047 w 448"/>
                <a:gd name="T1" fmla="*/ 245 h 498"/>
                <a:gd name="T2" fmla="*/ 1025 w 448"/>
                <a:gd name="T3" fmla="*/ 447 h 498"/>
                <a:gd name="T4" fmla="*/ 997 w 448"/>
                <a:gd name="T5" fmla="*/ 652 h 498"/>
                <a:gd name="T6" fmla="*/ 957 w 448"/>
                <a:gd name="T7" fmla="*/ 859 h 498"/>
                <a:gd name="T8" fmla="*/ 909 w 448"/>
                <a:gd name="T9" fmla="*/ 1063 h 498"/>
                <a:gd name="T10" fmla="*/ 893 w 448"/>
                <a:gd name="T11" fmla="*/ 1081 h 498"/>
                <a:gd name="T12" fmla="*/ 868 w 448"/>
                <a:gd name="T13" fmla="*/ 1085 h 498"/>
                <a:gd name="T14" fmla="*/ 845 w 448"/>
                <a:gd name="T15" fmla="*/ 1085 h 498"/>
                <a:gd name="T16" fmla="*/ 826 w 448"/>
                <a:gd name="T17" fmla="*/ 1081 h 498"/>
                <a:gd name="T18" fmla="*/ 0 w 448"/>
                <a:gd name="T19" fmla="*/ 779 h 498"/>
                <a:gd name="T20" fmla="*/ 142 w 448"/>
                <a:gd name="T21" fmla="*/ 0 h 498"/>
                <a:gd name="T22" fmla="*/ 151 w 448"/>
                <a:gd name="T23" fmla="*/ 1 h 498"/>
                <a:gd name="T24" fmla="*/ 176 w 448"/>
                <a:gd name="T25" fmla="*/ 7 h 498"/>
                <a:gd name="T26" fmla="*/ 219 w 448"/>
                <a:gd name="T27" fmla="*/ 19 h 498"/>
                <a:gd name="T28" fmla="*/ 273 w 448"/>
                <a:gd name="T29" fmla="*/ 33 h 498"/>
                <a:gd name="T30" fmla="*/ 336 w 448"/>
                <a:gd name="T31" fmla="*/ 50 h 498"/>
                <a:gd name="T32" fmla="*/ 406 w 448"/>
                <a:gd name="T33" fmla="*/ 68 h 498"/>
                <a:gd name="T34" fmla="*/ 485 w 448"/>
                <a:gd name="T35" fmla="*/ 90 h 498"/>
                <a:gd name="T36" fmla="*/ 561 w 448"/>
                <a:gd name="T37" fmla="*/ 111 h 498"/>
                <a:gd name="T38" fmla="*/ 642 w 448"/>
                <a:gd name="T39" fmla="*/ 131 h 498"/>
                <a:gd name="T40" fmla="*/ 722 w 448"/>
                <a:gd name="T41" fmla="*/ 152 h 498"/>
                <a:gd name="T42" fmla="*/ 800 w 448"/>
                <a:gd name="T43" fmla="*/ 174 h 498"/>
                <a:gd name="T44" fmla="*/ 868 w 448"/>
                <a:gd name="T45" fmla="*/ 194 h 498"/>
                <a:gd name="T46" fmla="*/ 930 w 448"/>
                <a:gd name="T47" fmla="*/ 214 h 498"/>
                <a:gd name="T48" fmla="*/ 984 w 448"/>
                <a:gd name="T49" fmla="*/ 225 h 498"/>
                <a:gd name="T50" fmla="*/ 1025 w 448"/>
                <a:gd name="T51" fmla="*/ 236 h 498"/>
                <a:gd name="T52" fmla="*/ 1047 w 448"/>
                <a:gd name="T53" fmla="*/ 245 h 49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48"/>
                <a:gd name="T82" fmla="*/ 0 h 498"/>
                <a:gd name="T83" fmla="*/ 448 w 448"/>
                <a:gd name="T84" fmla="*/ 498 h 49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48" h="498">
                  <a:moveTo>
                    <a:pt x="448" y="113"/>
                  </a:moveTo>
                  <a:lnTo>
                    <a:pt x="438" y="205"/>
                  </a:lnTo>
                  <a:lnTo>
                    <a:pt x="426" y="300"/>
                  </a:lnTo>
                  <a:lnTo>
                    <a:pt x="409" y="394"/>
                  </a:lnTo>
                  <a:lnTo>
                    <a:pt x="388" y="488"/>
                  </a:lnTo>
                  <a:lnTo>
                    <a:pt x="382" y="496"/>
                  </a:lnTo>
                  <a:lnTo>
                    <a:pt x="371" y="498"/>
                  </a:lnTo>
                  <a:lnTo>
                    <a:pt x="361" y="498"/>
                  </a:lnTo>
                  <a:lnTo>
                    <a:pt x="353" y="496"/>
                  </a:lnTo>
                  <a:lnTo>
                    <a:pt x="0" y="358"/>
                  </a:lnTo>
                  <a:lnTo>
                    <a:pt x="61" y="0"/>
                  </a:lnTo>
                  <a:lnTo>
                    <a:pt x="65" y="1"/>
                  </a:lnTo>
                  <a:lnTo>
                    <a:pt x="75" y="3"/>
                  </a:lnTo>
                  <a:lnTo>
                    <a:pt x="94" y="9"/>
                  </a:lnTo>
                  <a:lnTo>
                    <a:pt x="117" y="15"/>
                  </a:lnTo>
                  <a:lnTo>
                    <a:pt x="144" y="23"/>
                  </a:lnTo>
                  <a:lnTo>
                    <a:pt x="173" y="31"/>
                  </a:lnTo>
                  <a:lnTo>
                    <a:pt x="207" y="41"/>
                  </a:lnTo>
                  <a:lnTo>
                    <a:pt x="240" y="51"/>
                  </a:lnTo>
                  <a:lnTo>
                    <a:pt x="275" y="60"/>
                  </a:lnTo>
                  <a:lnTo>
                    <a:pt x="309" y="70"/>
                  </a:lnTo>
                  <a:lnTo>
                    <a:pt x="342" y="80"/>
                  </a:lnTo>
                  <a:lnTo>
                    <a:pt x="371" y="90"/>
                  </a:lnTo>
                  <a:lnTo>
                    <a:pt x="398" y="98"/>
                  </a:lnTo>
                  <a:lnTo>
                    <a:pt x="421" y="103"/>
                  </a:lnTo>
                  <a:lnTo>
                    <a:pt x="438" y="109"/>
                  </a:lnTo>
                  <a:lnTo>
                    <a:pt x="448" y="113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9" name="Freeform 56"/>
            <p:cNvSpPr>
              <a:spLocks/>
            </p:cNvSpPr>
            <p:nvPr/>
          </p:nvSpPr>
          <p:spPr bwMode="auto">
            <a:xfrm>
              <a:off x="4767" y="2444"/>
              <a:ext cx="149" cy="250"/>
            </a:xfrm>
            <a:custGeom>
              <a:avLst/>
              <a:gdLst>
                <a:gd name="T0" fmla="*/ 286 w 120"/>
                <a:gd name="T1" fmla="*/ 64 h 206"/>
                <a:gd name="T2" fmla="*/ 262 w 120"/>
                <a:gd name="T3" fmla="*/ 161 h 206"/>
                <a:gd name="T4" fmla="*/ 230 w 120"/>
                <a:gd name="T5" fmla="*/ 256 h 206"/>
                <a:gd name="T6" fmla="*/ 197 w 120"/>
                <a:gd name="T7" fmla="*/ 345 h 206"/>
                <a:gd name="T8" fmla="*/ 143 w 120"/>
                <a:gd name="T9" fmla="*/ 425 h 206"/>
                <a:gd name="T10" fmla="*/ 111 w 120"/>
                <a:gd name="T11" fmla="*/ 434 h 206"/>
                <a:gd name="T12" fmla="*/ 72 w 120"/>
                <a:gd name="T13" fmla="*/ 437 h 206"/>
                <a:gd name="T14" fmla="*/ 32 w 120"/>
                <a:gd name="T15" fmla="*/ 447 h 206"/>
                <a:gd name="T16" fmla="*/ 0 w 120"/>
                <a:gd name="T17" fmla="*/ 447 h 206"/>
                <a:gd name="T18" fmla="*/ 192 w 120"/>
                <a:gd name="T19" fmla="*/ 0 h 206"/>
                <a:gd name="T20" fmla="*/ 221 w 120"/>
                <a:gd name="T21" fmla="*/ 8 h 206"/>
                <a:gd name="T22" fmla="*/ 262 w 120"/>
                <a:gd name="T23" fmla="*/ 18 h 206"/>
                <a:gd name="T24" fmla="*/ 286 w 120"/>
                <a:gd name="T25" fmla="*/ 34 h 206"/>
                <a:gd name="T26" fmla="*/ 286 w 120"/>
                <a:gd name="T27" fmla="*/ 64 h 2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206"/>
                <a:gd name="T44" fmla="*/ 120 w 120"/>
                <a:gd name="T45" fmla="*/ 206 h 2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206">
                  <a:moveTo>
                    <a:pt x="120" y="30"/>
                  </a:moveTo>
                  <a:lnTo>
                    <a:pt x="110" y="75"/>
                  </a:lnTo>
                  <a:lnTo>
                    <a:pt x="97" y="118"/>
                  </a:lnTo>
                  <a:lnTo>
                    <a:pt x="83" y="159"/>
                  </a:lnTo>
                  <a:lnTo>
                    <a:pt x="60" y="195"/>
                  </a:lnTo>
                  <a:lnTo>
                    <a:pt x="47" y="200"/>
                  </a:lnTo>
                  <a:lnTo>
                    <a:pt x="31" y="202"/>
                  </a:lnTo>
                  <a:lnTo>
                    <a:pt x="14" y="206"/>
                  </a:lnTo>
                  <a:lnTo>
                    <a:pt x="0" y="206"/>
                  </a:lnTo>
                  <a:lnTo>
                    <a:pt x="81" y="0"/>
                  </a:lnTo>
                  <a:lnTo>
                    <a:pt x="93" y="4"/>
                  </a:lnTo>
                  <a:lnTo>
                    <a:pt x="110" y="8"/>
                  </a:lnTo>
                  <a:lnTo>
                    <a:pt x="120" y="16"/>
                  </a:lnTo>
                  <a:lnTo>
                    <a:pt x="120" y="30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0" name="Freeform 57"/>
            <p:cNvSpPr>
              <a:spLocks/>
            </p:cNvSpPr>
            <p:nvPr/>
          </p:nvSpPr>
          <p:spPr bwMode="auto">
            <a:xfrm>
              <a:off x="1664" y="2493"/>
              <a:ext cx="290" cy="605"/>
            </a:xfrm>
            <a:custGeom>
              <a:avLst/>
              <a:gdLst>
                <a:gd name="T0" fmla="*/ 389 w 234"/>
                <a:gd name="T1" fmla="*/ 1019 h 498"/>
                <a:gd name="T2" fmla="*/ 340 w 234"/>
                <a:gd name="T3" fmla="*/ 1036 h 498"/>
                <a:gd name="T4" fmla="*/ 289 w 234"/>
                <a:gd name="T5" fmla="*/ 1053 h 498"/>
                <a:gd name="T6" fmla="*/ 244 w 234"/>
                <a:gd name="T7" fmla="*/ 1063 h 498"/>
                <a:gd name="T8" fmla="*/ 188 w 234"/>
                <a:gd name="T9" fmla="*/ 1067 h 498"/>
                <a:gd name="T10" fmla="*/ 139 w 234"/>
                <a:gd name="T11" fmla="*/ 1072 h 498"/>
                <a:gd name="T12" fmla="*/ 89 w 234"/>
                <a:gd name="T13" fmla="*/ 1076 h 498"/>
                <a:gd name="T14" fmla="*/ 46 w 234"/>
                <a:gd name="T15" fmla="*/ 1076 h 498"/>
                <a:gd name="T16" fmla="*/ 0 w 234"/>
                <a:gd name="T17" fmla="*/ 1085 h 498"/>
                <a:gd name="T18" fmla="*/ 193 w 234"/>
                <a:gd name="T19" fmla="*/ 0 h 498"/>
                <a:gd name="T20" fmla="*/ 551 w 234"/>
                <a:gd name="T21" fmla="*/ 28 h 498"/>
                <a:gd name="T22" fmla="*/ 548 w 234"/>
                <a:gd name="T23" fmla="*/ 68 h 498"/>
                <a:gd name="T24" fmla="*/ 530 w 234"/>
                <a:gd name="T25" fmla="*/ 165 h 498"/>
                <a:gd name="T26" fmla="*/ 496 w 234"/>
                <a:gd name="T27" fmla="*/ 311 h 498"/>
                <a:gd name="T28" fmla="*/ 470 w 234"/>
                <a:gd name="T29" fmla="*/ 476 h 498"/>
                <a:gd name="T30" fmla="*/ 439 w 234"/>
                <a:gd name="T31" fmla="*/ 652 h 498"/>
                <a:gd name="T32" fmla="*/ 415 w 234"/>
                <a:gd name="T33" fmla="*/ 815 h 498"/>
                <a:gd name="T34" fmla="*/ 395 w 234"/>
                <a:gd name="T35" fmla="*/ 943 h 498"/>
                <a:gd name="T36" fmla="*/ 389 w 234"/>
                <a:gd name="T37" fmla="*/ 1019 h 4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4"/>
                <a:gd name="T58" fmla="*/ 0 h 498"/>
                <a:gd name="T59" fmla="*/ 234 w 234"/>
                <a:gd name="T60" fmla="*/ 498 h 4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4" h="498">
                  <a:moveTo>
                    <a:pt x="165" y="468"/>
                  </a:moveTo>
                  <a:lnTo>
                    <a:pt x="144" y="476"/>
                  </a:lnTo>
                  <a:lnTo>
                    <a:pt x="123" y="484"/>
                  </a:lnTo>
                  <a:lnTo>
                    <a:pt x="103" y="488"/>
                  </a:lnTo>
                  <a:lnTo>
                    <a:pt x="80" y="490"/>
                  </a:lnTo>
                  <a:lnTo>
                    <a:pt x="59" y="492"/>
                  </a:lnTo>
                  <a:lnTo>
                    <a:pt x="38" y="494"/>
                  </a:lnTo>
                  <a:lnTo>
                    <a:pt x="19" y="494"/>
                  </a:lnTo>
                  <a:lnTo>
                    <a:pt x="0" y="498"/>
                  </a:lnTo>
                  <a:lnTo>
                    <a:pt x="82" y="0"/>
                  </a:lnTo>
                  <a:lnTo>
                    <a:pt x="234" y="13"/>
                  </a:lnTo>
                  <a:lnTo>
                    <a:pt x="232" y="31"/>
                  </a:lnTo>
                  <a:lnTo>
                    <a:pt x="224" y="76"/>
                  </a:lnTo>
                  <a:lnTo>
                    <a:pt x="211" y="143"/>
                  </a:lnTo>
                  <a:lnTo>
                    <a:pt x="199" y="219"/>
                  </a:lnTo>
                  <a:lnTo>
                    <a:pt x="186" y="300"/>
                  </a:lnTo>
                  <a:lnTo>
                    <a:pt x="176" y="374"/>
                  </a:lnTo>
                  <a:lnTo>
                    <a:pt x="167" y="433"/>
                  </a:lnTo>
                  <a:lnTo>
                    <a:pt x="165" y="468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1" name="Freeform 58"/>
            <p:cNvSpPr>
              <a:spLocks/>
            </p:cNvSpPr>
            <p:nvPr/>
          </p:nvSpPr>
          <p:spPr bwMode="auto">
            <a:xfrm>
              <a:off x="1928" y="2578"/>
              <a:ext cx="371" cy="413"/>
            </a:xfrm>
            <a:custGeom>
              <a:avLst/>
              <a:gdLst>
                <a:gd name="T0" fmla="*/ 702 w 300"/>
                <a:gd name="T1" fmla="*/ 111 h 340"/>
                <a:gd name="T2" fmla="*/ 670 w 300"/>
                <a:gd name="T3" fmla="*/ 248 h 340"/>
                <a:gd name="T4" fmla="*/ 639 w 300"/>
                <a:gd name="T5" fmla="*/ 385 h 340"/>
                <a:gd name="T6" fmla="*/ 615 w 300"/>
                <a:gd name="T7" fmla="*/ 524 h 340"/>
                <a:gd name="T8" fmla="*/ 590 w 300"/>
                <a:gd name="T9" fmla="*/ 658 h 340"/>
                <a:gd name="T10" fmla="*/ 522 w 300"/>
                <a:gd name="T11" fmla="*/ 669 h 340"/>
                <a:gd name="T12" fmla="*/ 448 w 300"/>
                <a:gd name="T13" fmla="*/ 679 h 340"/>
                <a:gd name="T14" fmla="*/ 376 w 300"/>
                <a:gd name="T15" fmla="*/ 692 h 340"/>
                <a:gd name="T16" fmla="*/ 297 w 300"/>
                <a:gd name="T17" fmla="*/ 701 h 340"/>
                <a:gd name="T18" fmla="*/ 225 w 300"/>
                <a:gd name="T19" fmla="*/ 709 h 340"/>
                <a:gd name="T20" fmla="*/ 147 w 300"/>
                <a:gd name="T21" fmla="*/ 723 h 340"/>
                <a:gd name="T22" fmla="*/ 72 w 300"/>
                <a:gd name="T23" fmla="*/ 731 h 340"/>
                <a:gd name="T24" fmla="*/ 0 w 300"/>
                <a:gd name="T25" fmla="*/ 741 h 340"/>
                <a:gd name="T26" fmla="*/ 19 w 300"/>
                <a:gd name="T27" fmla="*/ 585 h 340"/>
                <a:gd name="T28" fmla="*/ 121 w 300"/>
                <a:gd name="T29" fmla="*/ 0 h 340"/>
                <a:gd name="T30" fmla="*/ 683 w 300"/>
                <a:gd name="T31" fmla="*/ 98 h 340"/>
                <a:gd name="T32" fmla="*/ 702 w 300"/>
                <a:gd name="T33" fmla="*/ 111 h 3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0"/>
                <a:gd name="T52" fmla="*/ 0 h 340"/>
                <a:gd name="T53" fmla="*/ 300 w 300"/>
                <a:gd name="T54" fmla="*/ 340 h 3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0" h="340">
                  <a:moveTo>
                    <a:pt x="300" y="51"/>
                  </a:moveTo>
                  <a:lnTo>
                    <a:pt x="286" y="114"/>
                  </a:lnTo>
                  <a:lnTo>
                    <a:pt x="273" y="177"/>
                  </a:lnTo>
                  <a:lnTo>
                    <a:pt x="263" y="240"/>
                  </a:lnTo>
                  <a:lnTo>
                    <a:pt x="252" y="302"/>
                  </a:lnTo>
                  <a:lnTo>
                    <a:pt x="223" y="308"/>
                  </a:lnTo>
                  <a:lnTo>
                    <a:pt x="192" y="312"/>
                  </a:lnTo>
                  <a:lnTo>
                    <a:pt x="161" y="318"/>
                  </a:lnTo>
                  <a:lnTo>
                    <a:pt x="127" y="322"/>
                  </a:lnTo>
                  <a:lnTo>
                    <a:pt x="96" y="326"/>
                  </a:lnTo>
                  <a:lnTo>
                    <a:pt x="63" y="332"/>
                  </a:lnTo>
                  <a:lnTo>
                    <a:pt x="31" y="336"/>
                  </a:lnTo>
                  <a:lnTo>
                    <a:pt x="0" y="340"/>
                  </a:lnTo>
                  <a:lnTo>
                    <a:pt x="8" y="269"/>
                  </a:lnTo>
                  <a:lnTo>
                    <a:pt x="52" y="0"/>
                  </a:lnTo>
                  <a:lnTo>
                    <a:pt x="292" y="45"/>
                  </a:lnTo>
                  <a:lnTo>
                    <a:pt x="300" y="51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2" name="Freeform 59"/>
            <p:cNvSpPr>
              <a:spLocks/>
            </p:cNvSpPr>
            <p:nvPr/>
          </p:nvSpPr>
          <p:spPr bwMode="auto">
            <a:xfrm>
              <a:off x="4437" y="2614"/>
              <a:ext cx="820" cy="498"/>
            </a:xfrm>
            <a:custGeom>
              <a:avLst/>
              <a:gdLst>
                <a:gd name="T0" fmla="*/ 1551 w 663"/>
                <a:gd name="T1" fmla="*/ 200 h 410"/>
                <a:gd name="T2" fmla="*/ 424 w 663"/>
                <a:gd name="T3" fmla="*/ 893 h 410"/>
                <a:gd name="T4" fmla="*/ 369 w 663"/>
                <a:gd name="T5" fmla="*/ 879 h 410"/>
                <a:gd name="T6" fmla="*/ 317 w 663"/>
                <a:gd name="T7" fmla="*/ 866 h 410"/>
                <a:gd name="T8" fmla="*/ 263 w 663"/>
                <a:gd name="T9" fmla="*/ 853 h 410"/>
                <a:gd name="T10" fmla="*/ 214 w 663"/>
                <a:gd name="T11" fmla="*/ 834 h 410"/>
                <a:gd name="T12" fmla="*/ 160 w 663"/>
                <a:gd name="T13" fmla="*/ 819 h 410"/>
                <a:gd name="T14" fmla="*/ 108 w 663"/>
                <a:gd name="T15" fmla="*/ 798 h 410"/>
                <a:gd name="T16" fmla="*/ 53 w 663"/>
                <a:gd name="T17" fmla="*/ 785 h 410"/>
                <a:gd name="T18" fmla="*/ 0 w 663"/>
                <a:gd name="T19" fmla="*/ 769 h 410"/>
                <a:gd name="T20" fmla="*/ 9 w 663"/>
                <a:gd name="T21" fmla="*/ 748 h 410"/>
                <a:gd name="T22" fmla="*/ 23 w 663"/>
                <a:gd name="T23" fmla="*/ 734 h 410"/>
                <a:gd name="T24" fmla="*/ 41 w 663"/>
                <a:gd name="T25" fmla="*/ 729 h 410"/>
                <a:gd name="T26" fmla="*/ 69 w 663"/>
                <a:gd name="T27" fmla="*/ 724 h 410"/>
                <a:gd name="T28" fmla="*/ 87 w 663"/>
                <a:gd name="T29" fmla="*/ 729 h 410"/>
                <a:gd name="T30" fmla="*/ 111 w 663"/>
                <a:gd name="T31" fmla="*/ 729 h 410"/>
                <a:gd name="T32" fmla="*/ 130 w 663"/>
                <a:gd name="T33" fmla="*/ 729 h 410"/>
                <a:gd name="T34" fmla="*/ 150 w 663"/>
                <a:gd name="T35" fmla="*/ 724 h 410"/>
                <a:gd name="T36" fmla="*/ 189 w 663"/>
                <a:gd name="T37" fmla="*/ 702 h 410"/>
                <a:gd name="T38" fmla="*/ 239 w 663"/>
                <a:gd name="T39" fmla="*/ 686 h 410"/>
                <a:gd name="T40" fmla="*/ 284 w 663"/>
                <a:gd name="T41" fmla="*/ 669 h 410"/>
                <a:gd name="T42" fmla="*/ 329 w 663"/>
                <a:gd name="T43" fmla="*/ 652 h 410"/>
                <a:gd name="T44" fmla="*/ 369 w 663"/>
                <a:gd name="T45" fmla="*/ 632 h 410"/>
                <a:gd name="T46" fmla="*/ 406 w 663"/>
                <a:gd name="T47" fmla="*/ 606 h 410"/>
                <a:gd name="T48" fmla="*/ 433 w 663"/>
                <a:gd name="T49" fmla="*/ 571 h 410"/>
                <a:gd name="T50" fmla="*/ 446 w 663"/>
                <a:gd name="T51" fmla="*/ 525 h 410"/>
                <a:gd name="T52" fmla="*/ 446 w 663"/>
                <a:gd name="T53" fmla="*/ 462 h 410"/>
                <a:gd name="T54" fmla="*/ 428 w 663"/>
                <a:gd name="T55" fmla="*/ 400 h 410"/>
                <a:gd name="T56" fmla="*/ 408 w 663"/>
                <a:gd name="T57" fmla="*/ 351 h 410"/>
                <a:gd name="T58" fmla="*/ 433 w 663"/>
                <a:gd name="T59" fmla="*/ 294 h 410"/>
                <a:gd name="T60" fmla="*/ 454 w 663"/>
                <a:gd name="T61" fmla="*/ 284 h 410"/>
                <a:gd name="T62" fmla="*/ 472 w 663"/>
                <a:gd name="T63" fmla="*/ 282 h 410"/>
                <a:gd name="T64" fmla="*/ 496 w 663"/>
                <a:gd name="T65" fmla="*/ 273 h 410"/>
                <a:gd name="T66" fmla="*/ 517 w 663"/>
                <a:gd name="T67" fmla="*/ 267 h 410"/>
                <a:gd name="T68" fmla="*/ 536 w 663"/>
                <a:gd name="T69" fmla="*/ 260 h 410"/>
                <a:gd name="T70" fmla="*/ 554 w 663"/>
                <a:gd name="T71" fmla="*/ 250 h 410"/>
                <a:gd name="T72" fmla="*/ 573 w 663"/>
                <a:gd name="T73" fmla="*/ 240 h 410"/>
                <a:gd name="T74" fmla="*/ 581 w 663"/>
                <a:gd name="T75" fmla="*/ 217 h 410"/>
                <a:gd name="T76" fmla="*/ 613 w 663"/>
                <a:gd name="T77" fmla="*/ 217 h 410"/>
                <a:gd name="T78" fmla="*/ 653 w 663"/>
                <a:gd name="T79" fmla="*/ 217 h 410"/>
                <a:gd name="T80" fmla="*/ 689 w 663"/>
                <a:gd name="T81" fmla="*/ 217 h 410"/>
                <a:gd name="T82" fmla="*/ 725 w 663"/>
                <a:gd name="T83" fmla="*/ 217 h 410"/>
                <a:gd name="T84" fmla="*/ 761 w 663"/>
                <a:gd name="T85" fmla="*/ 209 h 410"/>
                <a:gd name="T86" fmla="*/ 789 w 663"/>
                <a:gd name="T87" fmla="*/ 194 h 410"/>
                <a:gd name="T88" fmla="*/ 814 w 663"/>
                <a:gd name="T89" fmla="*/ 179 h 410"/>
                <a:gd name="T90" fmla="*/ 832 w 663"/>
                <a:gd name="T91" fmla="*/ 143 h 410"/>
                <a:gd name="T92" fmla="*/ 905 w 663"/>
                <a:gd name="T93" fmla="*/ 0 h 410"/>
                <a:gd name="T94" fmla="*/ 1551 w 663"/>
                <a:gd name="T95" fmla="*/ 200 h 4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63"/>
                <a:gd name="T145" fmla="*/ 0 h 410"/>
                <a:gd name="T146" fmla="*/ 663 w 663"/>
                <a:gd name="T147" fmla="*/ 410 h 41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63" h="410">
                  <a:moveTo>
                    <a:pt x="663" y="92"/>
                  </a:moveTo>
                  <a:lnTo>
                    <a:pt x="181" y="410"/>
                  </a:lnTo>
                  <a:lnTo>
                    <a:pt x="158" y="404"/>
                  </a:lnTo>
                  <a:lnTo>
                    <a:pt x="135" y="398"/>
                  </a:lnTo>
                  <a:lnTo>
                    <a:pt x="112" y="392"/>
                  </a:lnTo>
                  <a:lnTo>
                    <a:pt x="91" y="384"/>
                  </a:lnTo>
                  <a:lnTo>
                    <a:pt x="68" y="376"/>
                  </a:lnTo>
                  <a:lnTo>
                    <a:pt x="46" y="366"/>
                  </a:lnTo>
                  <a:lnTo>
                    <a:pt x="23" y="361"/>
                  </a:lnTo>
                  <a:lnTo>
                    <a:pt x="0" y="353"/>
                  </a:lnTo>
                  <a:lnTo>
                    <a:pt x="4" y="343"/>
                  </a:lnTo>
                  <a:lnTo>
                    <a:pt x="10" y="337"/>
                  </a:lnTo>
                  <a:lnTo>
                    <a:pt x="18" y="335"/>
                  </a:lnTo>
                  <a:lnTo>
                    <a:pt x="29" y="333"/>
                  </a:lnTo>
                  <a:lnTo>
                    <a:pt x="37" y="335"/>
                  </a:lnTo>
                  <a:lnTo>
                    <a:pt x="48" y="335"/>
                  </a:lnTo>
                  <a:lnTo>
                    <a:pt x="56" y="335"/>
                  </a:lnTo>
                  <a:lnTo>
                    <a:pt x="64" y="333"/>
                  </a:lnTo>
                  <a:lnTo>
                    <a:pt x="81" y="323"/>
                  </a:lnTo>
                  <a:lnTo>
                    <a:pt x="102" y="315"/>
                  </a:lnTo>
                  <a:lnTo>
                    <a:pt x="121" y="308"/>
                  </a:lnTo>
                  <a:lnTo>
                    <a:pt x="141" y="300"/>
                  </a:lnTo>
                  <a:lnTo>
                    <a:pt x="158" y="290"/>
                  </a:lnTo>
                  <a:lnTo>
                    <a:pt x="173" y="278"/>
                  </a:lnTo>
                  <a:lnTo>
                    <a:pt x="185" y="263"/>
                  </a:lnTo>
                  <a:lnTo>
                    <a:pt x="191" y="241"/>
                  </a:lnTo>
                  <a:lnTo>
                    <a:pt x="191" y="212"/>
                  </a:lnTo>
                  <a:lnTo>
                    <a:pt x="183" y="184"/>
                  </a:lnTo>
                  <a:lnTo>
                    <a:pt x="175" y="161"/>
                  </a:lnTo>
                  <a:lnTo>
                    <a:pt x="185" y="135"/>
                  </a:lnTo>
                  <a:lnTo>
                    <a:pt x="194" y="131"/>
                  </a:lnTo>
                  <a:lnTo>
                    <a:pt x="202" y="129"/>
                  </a:lnTo>
                  <a:lnTo>
                    <a:pt x="212" y="125"/>
                  </a:lnTo>
                  <a:lnTo>
                    <a:pt x="221" y="123"/>
                  </a:lnTo>
                  <a:lnTo>
                    <a:pt x="229" y="119"/>
                  </a:lnTo>
                  <a:lnTo>
                    <a:pt x="237" y="115"/>
                  </a:lnTo>
                  <a:lnTo>
                    <a:pt x="244" y="110"/>
                  </a:lnTo>
                  <a:lnTo>
                    <a:pt x="248" y="100"/>
                  </a:lnTo>
                  <a:lnTo>
                    <a:pt x="262" y="100"/>
                  </a:lnTo>
                  <a:lnTo>
                    <a:pt x="279" y="100"/>
                  </a:lnTo>
                  <a:lnTo>
                    <a:pt x="294" y="100"/>
                  </a:lnTo>
                  <a:lnTo>
                    <a:pt x="310" y="100"/>
                  </a:lnTo>
                  <a:lnTo>
                    <a:pt x="325" y="96"/>
                  </a:lnTo>
                  <a:lnTo>
                    <a:pt x="337" y="90"/>
                  </a:lnTo>
                  <a:lnTo>
                    <a:pt x="348" y="82"/>
                  </a:lnTo>
                  <a:lnTo>
                    <a:pt x="356" y="66"/>
                  </a:lnTo>
                  <a:lnTo>
                    <a:pt x="387" y="0"/>
                  </a:lnTo>
                  <a:lnTo>
                    <a:pt x="663" y="92"/>
                  </a:lnTo>
                  <a:close/>
                </a:path>
              </a:pathLst>
            </a:custGeom>
            <a:solidFill>
              <a:srgbClr val="A81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3" name="Freeform 60"/>
            <p:cNvSpPr>
              <a:spLocks/>
            </p:cNvSpPr>
            <p:nvPr/>
          </p:nvSpPr>
          <p:spPr bwMode="auto">
            <a:xfrm>
              <a:off x="4186" y="2711"/>
              <a:ext cx="254" cy="174"/>
            </a:xfrm>
            <a:custGeom>
              <a:avLst/>
              <a:gdLst>
                <a:gd name="T0" fmla="*/ 483 w 205"/>
                <a:gd name="T1" fmla="*/ 151 h 143"/>
                <a:gd name="T2" fmla="*/ 447 w 205"/>
                <a:gd name="T3" fmla="*/ 180 h 143"/>
                <a:gd name="T4" fmla="*/ 424 w 205"/>
                <a:gd name="T5" fmla="*/ 224 h 143"/>
                <a:gd name="T6" fmla="*/ 404 w 205"/>
                <a:gd name="T7" fmla="*/ 266 h 143"/>
                <a:gd name="T8" fmla="*/ 393 w 205"/>
                <a:gd name="T9" fmla="*/ 314 h 143"/>
                <a:gd name="T10" fmla="*/ 348 w 205"/>
                <a:gd name="T11" fmla="*/ 301 h 143"/>
                <a:gd name="T12" fmla="*/ 306 w 205"/>
                <a:gd name="T13" fmla="*/ 290 h 143"/>
                <a:gd name="T14" fmla="*/ 263 w 205"/>
                <a:gd name="T15" fmla="*/ 273 h 143"/>
                <a:gd name="T16" fmla="*/ 213 w 205"/>
                <a:gd name="T17" fmla="*/ 254 h 143"/>
                <a:gd name="T18" fmla="*/ 167 w 205"/>
                <a:gd name="T19" fmla="*/ 235 h 143"/>
                <a:gd name="T20" fmla="*/ 112 w 205"/>
                <a:gd name="T21" fmla="*/ 219 h 143"/>
                <a:gd name="T22" fmla="*/ 66 w 205"/>
                <a:gd name="T23" fmla="*/ 201 h 143"/>
                <a:gd name="T24" fmla="*/ 11 w 205"/>
                <a:gd name="T25" fmla="*/ 184 h 143"/>
                <a:gd name="T26" fmla="*/ 0 w 205"/>
                <a:gd name="T27" fmla="*/ 139 h 143"/>
                <a:gd name="T28" fmla="*/ 0 w 205"/>
                <a:gd name="T29" fmla="*/ 90 h 143"/>
                <a:gd name="T30" fmla="*/ 11 w 205"/>
                <a:gd name="T31" fmla="*/ 49 h 143"/>
                <a:gd name="T32" fmla="*/ 21 w 205"/>
                <a:gd name="T33" fmla="*/ 0 h 143"/>
                <a:gd name="T34" fmla="*/ 79 w 205"/>
                <a:gd name="T35" fmla="*/ 13 h 143"/>
                <a:gd name="T36" fmla="*/ 139 w 205"/>
                <a:gd name="T37" fmla="*/ 32 h 143"/>
                <a:gd name="T38" fmla="*/ 198 w 205"/>
                <a:gd name="T39" fmla="*/ 49 h 143"/>
                <a:gd name="T40" fmla="*/ 256 w 205"/>
                <a:gd name="T41" fmla="*/ 68 h 143"/>
                <a:gd name="T42" fmla="*/ 312 w 205"/>
                <a:gd name="T43" fmla="*/ 90 h 143"/>
                <a:gd name="T44" fmla="*/ 372 w 205"/>
                <a:gd name="T45" fmla="*/ 111 h 143"/>
                <a:gd name="T46" fmla="*/ 424 w 205"/>
                <a:gd name="T47" fmla="*/ 130 h 143"/>
                <a:gd name="T48" fmla="*/ 483 w 205"/>
                <a:gd name="T49" fmla="*/ 151 h 1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5"/>
                <a:gd name="T76" fmla="*/ 0 h 143"/>
                <a:gd name="T77" fmla="*/ 205 w 205"/>
                <a:gd name="T78" fmla="*/ 143 h 1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5" h="143">
                  <a:moveTo>
                    <a:pt x="205" y="69"/>
                  </a:moveTo>
                  <a:lnTo>
                    <a:pt x="190" y="82"/>
                  </a:lnTo>
                  <a:lnTo>
                    <a:pt x="180" y="102"/>
                  </a:lnTo>
                  <a:lnTo>
                    <a:pt x="171" y="122"/>
                  </a:lnTo>
                  <a:lnTo>
                    <a:pt x="167" y="143"/>
                  </a:lnTo>
                  <a:lnTo>
                    <a:pt x="148" y="137"/>
                  </a:lnTo>
                  <a:lnTo>
                    <a:pt x="130" y="132"/>
                  </a:lnTo>
                  <a:lnTo>
                    <a:pt x="111" y="124"/>
                  </a:lnTo>
                  <a:lnTo>
                    <a:pt x="90" y="116"/>
                  </a:lnTo>
                  <a:lnTo>
                    <a:pt x="71" y="108"/>
                  </a:lnTo>
                  <a:lnTo>
                    <a:pt x="48" y="100"/>
                  </a:lnTo>
                  <a:lnTo>
                    <a:pt x="28" y="92"/>
                  </a:lnTo>
                  <a:lnTo>
                    <a:pt x="5" y="84"/>
                  </a:lnTo>
                  <a:lnTo>
                    <a:pt x="0" y="63"/>
                  </a:lnTo>
                  <a:lnTo>
                    <a:pt x="0" y="41"/>
                  </a:lnTo>
                  <a:lnTo>
                    <a:pt x="5" y="22"/>
                  </a:lnTo>
                  <a:lnTo>
                    <a:pt x="9" y="0"/>
                  </a:lnTo>
                  <a:lnTo>
                    <a:pt x="34" y="6"/>
                  </a:lnTo>
                  <a:lnTo>
                    <a:pt x="59" y="14"/>
                  </a:lnTo>
                  <a:lnTo>
                    <a:pt x="84" y="22"/>
                  </a:lnTo>
                  <a:lnTo>
                    <a:pt x="109" y="31"/>
                  </a:lnTo>
                  <a:lnTo>
                    <a:pt x="132" y="41"/>
                  </a:lnTo>
                  <a:lnTo>
                    <a:pt x="157" y="51"/>
                  </a:lnTo>
                  <a:lnTo>
                    <a:pt x="180" y="59"/>
                  </a:lnTo>
                  <a:lnTo>
                    <a:pt x="205" y="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4" name="Freeform 61"/>
            <p:cNvSpPr>
              <a:spLocks/>
            </p:cNvSpPr>
            <p:nvPr/>
          </p:nvSpPr>
          <p:spPr bwMode="auto">
            <a:xfrm>
              <a:off x="3214" y="2719"/>
              <a:ext cx="625" cy="476"/>
            </a:xfrm>
            <a:custGeom>
              <a:avLst/>
              <a:gdLst>
                <a:gd name="T0" fmla="*/ 1090 w 505"/>
                <a:gd name="T1" fmla="*/ 297 h 392"/>
                <a:gd name="T2" fmla="*/ 1162 w 505"/>
                <a:gd name="T3" fmla="*/ 392 h 392"/>
                <a:gd name="T4" fmla="*/ 1186 w 505"/>
                <a:gd name="T5" fmla="*/ 510 h 392"/>
                <a:gd name="T6" fmla="*/ 1186 w 505"/>
                <a:gd name="T7" fmla="*/ 635 h 392"/>
                <a:gd name="T8" fmla="*/ 1181 w 505"/>
                <a:gd name="T9" fmla="*/ 720 h 392"/>
                <a:gd name="T10" fmla="*/ 1149 w 505"/>
                <a:gd name="T11" fmla="*/ 763 h 392"/>
                <a:gd name="T12" fmla="*/ 1108 w 505"/>
                <a:gd name="T13" fmla="*/ 803 h 392"/>
                <a:gd name="T14" fmla="*/ 1053 w 505"/>
                <a:gd name="T15" fmla="*/ 828 h 392"/>
                <a:gd name="T16" fmla="*/ 984 w 505"/>
                <a:gd name="T17" fmla="*/ 839 h 392"/>
                <a:gd name="T18" fmla="*/ 891 w 505"/>
                <a:gd name="T19" fmla="*/ 849 h 392"/>
                <a:gd name="T20" fmla="*/ 798 w 505"/>
                <a:gd name="T21" fmla="*/ 852 h 392"/>
                <a:gd name="T22" fmla="*/ 708 w 505"/>
                <a:gd name="T23" fmla="*/ 839 h 392"/>
                <a:gd name="T24" fmla="*/ 662 w 505"/>
                <a:gd name="T25" fmla="*/ 746 h 392"/>
                <a:gd name="T26" fmla="*/ 665 w 505"/>
                <a:gd name="T27" fmla="*/ 599 h 392"/>
                <a:gd name="T28" fmla="*/ 568 w 505"/>
                <a:gd name="T29" fmla="*/ 537 h 392"/>
                <a:gd name="T30" fmla="*/ 495 w 505"/>
                <a:gd name="T31" fmla="*/ 516 h 392"/>
                <a:gd name="T32" fmla="*/ 423 w 505"/>
                <a:gd name="T33" fmla="*/ 491 h 392"/>
                <a:gd name="T34" fmla="*/ 347 w 505"/>
                <a:gd name="T35" fmla="*/ 469 h 392"/>
                <a:gd name="T36" fmla="*/ 285 w 505"/>
                <a:gd name="T37" fmla="*/ 516 h 392"/>
                <a:gd name="T38" fmla="*/ 275 w 505"/>
                <a:gd name="T39" fmla="*/ 629 h 392"/>
                <a:gd name="T40" fmla="*/ 225 w 505"/>
                <a:gd name="T41" fmla="*/ 669 h 392"/>
                <a:gd name="T42" fmla="*/ 137 w 505"/>
                <a:gd name="T43" fmla="*/ 612 h 392"/>
                <a:gd name="T44" fmla="*/ 66 w 505"/>
                <a:gd name="T45" fmla="*/ 537 h 392"/>
                <a:gd name="T46" fmla="*/ 21 w 505"/>
                <a:gd name="T47" fmla="*/ 453 h 392"/>
                <a:gd name="T48" fmla="*/ 0 w 505"/>
                <a:gd name="T49" fmla="*/ 319 h 392"/>
                <a:gd name="T50" fmla="*/ 40 w 505"/>
                <a:gd name="T51" fmla="*/ 144 h 392"/>
                <a:gd name="T52" fmla="*/ 95 w 505"/>
                <a:gd name="T53" fmla="*/ 34 h 392"/>
                <a:gd name="T54" fmla="*/ 152 w 505"/>
                <a:gd name="T55" fmla="*/ 8 h 392"/>
                <a:gd name="T56" fmla="*/ 238 w 505"/>
                <a:gd name="T57" fmla="*/ 18 h 392"/>
                <a:gd name="T58" fmla="*/ 337 w 505"/>
                <a:gd name="T59" fmla="*/ 53 h 392"/>
                <a:gd name="T60" fmla="*/ 441 w 505"/>
                <a:gd name="T61" fmla="*/ 90 h 392"/>
                <a:gd name="T62" fmla="*/ 550 w 505"/>
                <a:gd name="T63" fmla="*/ 124 h 392"/>
                <a:gd name="T64" fmla="*/ 657 w 505"/>
                <a:gd name="T65" fmla="*/ 159 h 392"/>
                <a:gd name="T66" fmla="*/ 765 w 505"/>
                <a:gd name="T67" fmla="*/ 186 h 392"/>
                <a:gd name="T68" fmla="*/ 871 w 505"/>
                <a:gd name="T69" fmla="*/ 222 h 392"/>
                <a:gd name="T70" fmla="*/ 979 w 505"/>
                <a:gd name="T71" fmla="*/ 253 h 3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392"/>
                <a:gd name="T110" fmla="*/ 505 w 505"/>
                <a:gd name="T111" fmla="*/ 392 h 3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392">
                  <a:moveTo>
                    <a:pt x="440" y="122"/>
                  </a:moveTo>
                  <a:lnTo>
                    <a:pt x="465" y="137"/>
                  </a:lnTo>
                  <a:lnTo>
                    <a:pt x="484" y="157"/>
                  </a:lnTo>
                  <a:lnTo>
                    <a:pt x="495" y="180"/>
                  </a:lnTo>
                  <a:lnTo>
                    <a:pt x="501" y="206"/>
                  </a:lnTo>
                  <a:lnTo>
                    <a:pt x="505" y="235"/>
                  </a:lnTo>
                  <a:lnTo>
                    <a:pt x="505" y="263"/>
                  </a:lnTo>
                  <a:lnTo>
                    <a:pt x="505" y="292"/>
                  </a:lnTo>
                  <a:lnTo>
                    <a:pt x="505" y="320"/>
                  </a:lnTo>
                  <a:lnTo>
                    <a:pt x="503" y="331"/>
                  </a:lnTo>
                  <a:lnTo>
                    <a:pt x="497" y="341"/>
                  </a:lnTo>
                  <a:lnTo>
                    <a:pt x="490" y="351"/>
                  </a:lnTo>
                  <a:lnTo>
                    <a:pt x="482" y="361"/>
                  </a:lnTo>
                  <a:lnTo>
                    <a:pt x="472" y="369"/>
                  </a:lnTo>
                  <a:lnTo>
                    <a:pt x="461" y="375"/>
                  </a:lnTo>
                  <a:lnTo>
                    <a:pt x="449" y="381"/>
                  </a:lnTo>
                  <a:lnTo>
                    <a:pt x="438" y="384"/>
                  </a:lnTo>
                  <a:lnTo>
                    <a:pt x="419" y="386"/>
                  </a:lnTo>
                  <a:lnTo>
                    <a:pt x="401" y="388"/>
                  </a:lnTo>
                  <a:lnTo>
                    <a:pt x="380" y="390"/>
                  </a:lnTo>
                  <a:lnTo>
                    <a:pt x="361" y="392"/>
                  </a:lnTo>
                  <a:lnTo>
                    <a:pt x="340" y="392"/>
                  </a:lnTo>
                  <a:lnTo>
                    <a:pt x="319" y="392"/>
                  </a:lnTo>
                  <a:lnTo>
                    <a:pt x="301" y="386"/>
                  </a:lnTo>
                  <a:lnTo>
                    <a:pt x="282" y="379"/>
                  </a:lnTo>
                  <a:lnTo>
                    <a:pt x="282" y="343"/>
                  </a:lnTo>
                  <a:lnTo>
                    <a:pt x="288" y="306"/>
                  </a:lnTo>
                  <a:lnTo>
                    <a:pt x="284" y="275"/>
                  </a:lnTo>
                  <a:lnTo>
                    <a:pt x="257" y="253"/>
                  </a:lnTo>
                  <a:lnTo>
                    <a:pt x="242" y="247"/>
                  </a:lnTo>
                  <a:lnTo>
                    <a:pt x="226" y="243"/>
                  </a:lnTo>
                  <a:lnTo>
                    <a:pt x="211" y="237"/>
                  </a:lnTo>
                  <a:lnTo>
                    <a:pt x="196" y="229"/>
                  </a:lnTo>
                  <a:lnTo>
                    <a:pt x="180" y="226"/>
                  </a:lnTo>
                  <a:lnTo>
                    <a:pt x="165" y="220"/>
                  </a:lnTo>
                  <a:lnTo>
                    <a:pt x="148" y="216"/>
                  </a:lnTo>
                  <a:lnTo>
                    <a:pt x="132" y="214"/>
                  </a:lnTo>
                  <a:lnTo>
                    <a:pt x="121" y="237"/>
                  </a:lnTo>
                  <a:lnTo>
                    <a:pt x="117" y="263"/>
                  </a:lnTo>
                  <a:lnTo>
                    <a:pt x="117" y="290"/>
                  </a:lnTo>
                  <a:lnTo>
                    <a:pt x="117" y="318"/>
                  </a:lnTo>
                  <a:lnTo>
                    <a:pt x="96" y="308"/>
                  </a:lnTo>
                  <a:lnTo>
                    <a:pt x="75" y="296"/>
                  </a:lnTo>
                  <a:lnTo>
                    <a:pt x="59" y="282"/>
                  </a:lnTo>
                  <a:lnTo>
                    <a:pt x="42" y="265"/>
                  </a:lnTo>
                  <a:lnTo>
                    <a:pt x="28" y="247"/>
                  </a:lnTo>
                  <a:lnTo>
                    <a:pt x="17" y="228"/>
                  </a:lnTo>
                  <a:lnTo>
                    <a:pt x="9" y="208"/>
                  </a:lnTo>
                  <a:lnTo>
                    <a:pt x="3" y="186"/>
                  </a:lnTo>
                  <a:lnTo>
                    <a:pt x="0" y="147"/>
                  </a:lnTo>
                  <a:lnTo>
                    <a:pt x="7" y="106"/>
                  </a:lnTo>
                  <a:lnTo>
                    <a:pt x="17" y="67"/>
                  </a:lnTo>
                  <a:lnTo>
                    <a:pt x="32" y="27"/>
                  </a:lnTo>
                  <a:lnTo>
                    <a:pt x="40" y="16"/>
                  </a:lnTo>
                  <a:lnTo>
                    <a:pt x="53" y="8"/>
                  </a:lnTo>
                  <a:lnTo>
                    <a:pt x="65" y="4"/>
                  </a:lnTo>
                  <a:lnTo>
                    <a:pt x="78" y="0"/>
                  </a:lnTo>
                  <a:lnTo>
                    <a:pt x="101" y="8"/>
                  </a:lnTo>
                  <a:lnTo>
                    <a:pt x="121" y="18"/>
                  </a:lnTo>
                  <a:lnTo>
                    <a:pt x="144" y="25"/>
                  </a:lnTo>
                  <a:lnTo>
                    <a:pt x="167" y="33"/>
                  </a:lnTo>
                  <a:lnTo>
                    <a:pt x="188" y="41"/>
                  </a:lnTo>
                  <a:lnTo>
                    <a:pt x="211" y="49"/>
                  </a:lnTo>
                  <a:lnTo>
                    <a:pt x="234" y="57"/>
                  </a:lnTo>
                  <a:lnTo>
                    <a:pt x="257" y="65"/>
                  </a:lnTo>
                  <a:lnTo>
                    <a:pt x="280" y="73"/>
                  </a:lnTo>
                  <a:lnTo>
                    <a:pt x="303" y="80"/>
                  </a:lnTo>
                  <a:lnTo>
                    <a:pt x="326" y="86"/>
                  </a:lnTo>
                  <a:lnTo>
                    <a:pt x="349" y="94"/>
                  </a:lnTo>
                  <a:lnTo>
                    <a:pt x="372" y="102"/>
                  </a:lnTo>
                  <a:lnTo>
                    <a:pt x="394" y="108"/>
                  </a:lnTo>
                  <a:lnTo>
                    <a:pt x="417" y="116"/>
                  </a:lnTo>
                  <a:lnTo>
                    <a:pt x="440" y="122"/>
                  </a:lnTo>
                  <a:close/>
                </a:path>
              </a:pathLst>
            </a:custGeom>
            <a:solidFill>
              <a:srgbClr val="007C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5" name="Freeform 62"/>
            <p:cNvSpPr>
              <a:spLocks/>
            </p:cNvSpPr>
            <p:nvPr/>
          </p:nvSpPr>
          <p:spPr bwMode="auto">
            <a:xfrm>
              <a:off x="3285" y="2749"/>
              <a:ext cx="507" cy="358"/>
            </a:xfrm>
            <a:custGeom>
              <a:avLst/>
              <a:gdLst>
                <a:gd name="T0" fmla="*/ 841 w 410"/>
                <a:gd name="T1" fmla="*/ 265 h 295"/>
                <a:gd name="T2" fmla="*/ 918 w 410"/>
                <a:gd name="T3" fmla="*/ 333 h 295"/>
                <a:gd name="T4" fmla="*/ 955 w 410"/>
                <a:gd name="T5" fmla="*/ 427 h 295"/>
                <a:gd name="T6" fmla="*/ 958 w 410"/>
                <a:gd name="T7" fmla="*/ 525 h 295"/>
                <a:gd name="T8" fmla="*/ 945 w 410"/>
                <a:gd name="T9" fmla="*/ 627 h 295"/>
                <a:gd name="T10" fmla="*/ 941 w 410"/>
                <a:gd name="T11" fmla="*/ 636 h 295"/>
                <a:gd name="T12" fmla="*/ 930 w 410"/>
                <a:gd name="T13" fmla="*/ 640 h 295"/>
                <a:gd name="T14" fmla="*/ 918 w 410"/>
                <a:gd name="T15" fmla="*/ 640 h 295"/>
                <a:gd name="T16" fmla="*/ 909 w 410"/>
                <a:gd name="T17" fmla="*/ 640 h 295"/>
                <a:gd name="T18" fmla="*/ 909 w 410"/>
                <a:gd name="T19" fmla="*/ 546 h 295"/>
                <a:gd name="T20" fmla="*/ 897 w 410"/>
                <a:gd name="T21" fmla="*/ 450 h 295"/>
                <a:gd name="T22" fmla="*/ 862 w 410"/>
                <a:gd name="T23" fmla="*/ 366 h 295"/>
                <a:gd name="T24" fmla="*/ 794 w 410"/>
                <a:gd name="T25" fmla="*/ 299 h 295"/>
                <a:gd name="T26" fmla="*/ 742 w 410"/>
                <a:gd name="T27" fmla="*/ 285 h 295"/>
                <a:gd name="T28" fmla="*/ 688 w 410"/>
                <a:gd name="T29" fmla="*/ 277 h 295"/>
                <a:gd name="T30" fmla="*/ 639 w 410"/>
                <a:gd name="T31" fmla="*/ 265 h 295"/>
                <a:gd name="T32" fmla="*/ 584 w 410"/>
                <a:gd name="T33" fmla="*/ 252 h 295"/>
                <a:gd name="T34" fmla="*/ 530 w 410"/>
                <a:gd name="T35" fmla="*/ 237 h 295"/>
                <a:gd name="T36" fmla="*/ 482 w 410"/>
                <a:gd name="T37" fmla="*/ 221 h 295"/>
                <a:gd name="T38" fmla="*/ 427 w 410"/>
                <a:gd name="T39" fmla="*/ 211 h 295"/>
                <a:gd name="T40" fmla="*/ 377 w 410"/>
                <a:gd name="T41" fmla="*/ 193 h 295"/>
                <a:gd name="T42" fmla="*/ 334 w 410"/>
                <a:gd name="T43" fmla="*/ 175 h 295"/>
                <a:gd name="T44" fmla="*/ 283 w 410"/>
                <a:gd name="T45" fmla="*/ 159 h 295"/>
                <a:gd name="T46" fmla="*/ 234 w 410"/>
                <a:gd name="T47" fmla="*/ 136 h 295"/>
                <a:gd name="T48" fmla="*/ 185 w 410"/>
                <a:gd name="T49" fmla="*/ 119 h 295"/>
                <a:gd name="T50" fmla="*/ 136 w 410"/>
                <a:gd name="T51" fmla="*/ 101 h 295"/>
                <a:gd name="T52" fmla="*/ 90 w 410"/>
                <a:gd name="T53" fmla="*/ 78 h 295"/>
                <a:gd name="T54" fmla="*/ 41 w 410"/>
                <a:gd name="T55" fmla="*/ 57 h 295"/>
                <a:gd name="T56" fmla="*/ 0 w 410"/>
                <a:gd name="T57" fmla="*/ 30 h 295"/>
                <a:gd name="T58" fmla="*/ 0 w 410"/>
                <a:gd name="T59" fmla="*/ 22 h 295"/>
                <a:gd name="T60" fmla="*/ 0 w 410"/>
                <a:gd name="T61" fmla="*/ 12 h 295"/>
                <a:gd name="T62" fmla="*/ 2 w 410"/>
                <a:gd name="T63" fmla="*/ 2 h 295"/>
                <a:gd name="T64" fmla="*/ 14 w 410"/>
                <a:gd name="T65" fmla="*/ 0 h 295"/>
                <a:gd name="T66" fmla="*/ 63 w 410"/>
                <a:gd name="T67" fmla="*/ 22 h 295"/>
                <a:gd name="T68" fmla="*/ 111 w 410"/>
                <a:gd name="T69" fmla="*/ 42 h 295"/>
                <a:gd name="T70" fmla="*/ 161 w 410"/>
                <a:gd name="T71" fmla="*/ 64 h 295"/>
                <a:gd name="T72" fmla="*/ 214 w 410"/>
                <a:gd name="T73" fmla="*/ 83 h 295"/>
                <a:gd name="T74" fmla="*/ 261 w 410"/>
                <a:gd name="T75" fmla="*/ 101 h 295"/>
                <a:gd name="T76" fmla="*/ 317 w 410"/>
                <a:gd name="T77" fmla="*/ 115 h 295"/>
                <a:gd name="T78" fmla="*/ 366 w 410"/>
                <a:gd name="T79" fmla="*/ 132 h 295"/>
                <a:gd name="T80" fmla="*/ 418 w 410"/>
                <a:gd name="T81" fmla="*/ 150 h 295"/>
                <a:gd name="T82" fmla="*/ 472 w 410"/>
                <a:gd name="T83" fmla="*/ 166 h 295"/>
                <a:gd name="T84" fmla="*/ 526 w 410"/>
                <a:gd name="T85" fmla="*/ 181 h 295"/>
                <a:gd name="T86" fmla="*/ 581 w 410"/>
                <a:gd name="T87" fmla="*/ 195 h 295"/>
                <a:gd name="T88" fmla="*/ 629 w 410"/>
                <a:gd name="T89" fmla="*/ 211 h 295"/>
                <a:gd name="T90" fmla="*/ 683 w 410"/>
                <a:gd name="T91" fmla="*/ 221 h 295"/>
                <a:gd name="T92" fmla="*/ 737 w 410"/>
                <a:gd name="T93" fmla="*/ 237 h 295"/>
                <a:gd name="T94" fmla="*/ 789 w 410"/>
                <a:gd name="T95" fmla="*/ 252 h 295"/>
                <a:gd name="T96" fmla="*/ 841 w 410"/>
                <a:gd name="T97" fmla="*/ 265 h 2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10"/>
                <a:gd name="T148" fmla="*/ 0 h 295"/>
                <a:gd name="T149" fmla="*/ 410 w 410"/>
                <a:gd name="T150" fmla="*/ 295 h 29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10" h="295">
                  <a:moveTo>
                    <a:pt x="360" y="122"/>
                  </a:moveTo>
                  <a:lnTo>
                    <a:pt x="392" y="153"/>
                  </a:lnTo>
                  <a:lnTo>
                    <a:pt x="408" y="197"/>
                  </a:lnTo>
                  <a:lnTo>
                    <a:pt x="410" y="242"/>
                  </a:lnTo>
                  <a:lnTo>
                    <a:pt x="404" y="289"/>
                  </a:lnTo>
                  <a:lnTo>
                    <a:pt x="402" y="293"/>
                  </a:lnTo>
                  <a:lnTo>
                    <a:pt x="398" y="295"/>
                  </a:lnTo>
                  <a:lnTo>
                    <a:pt x="392" y="295"/>
                  </a:lnTo>
                  <a:lnTo>
                    <a:pt x="388" y="295"/>
                  </a:lnTo>
                  <a:lnTo>
                    <a:pt x="388" y="252"/>
                  </a:lnTo>
                  <a:lnTo>
                    <a:pt x="383" y="208"/>
                  </a:lnTo>
                  <a:lnTo>
                    <a:pt x="369" y="169"/>
                  </a:lnTo>
                  <a:lnTo>
                    <a:pt x="340" y="138"/>
                  </a:lnTo>
                  <a:lnTo>
                    <a:pt x="317" y="132"/>
                  </a:lnTo>
                  <a:lnTo>
                    <a:pt x="294" y="128"/>
                  </a:lnTo>
                  <a:lnTo>
                    <a:pt x="273" y="122"/>
                  </a:lnTo>
                  <a:lnTo>
                    <a:pt x="250" y="116"/>
                  </a:lnTo>
                  <a:lnTo>
                    <a:pt x="227" y="110"/>
                  </a:lnTo>
                  <a:lnTo>
                    <a:pt x="206" y="102"/>
                  </a:lnTo>
                  <a:lnTo>
                    <a:pt x="183" y="97"/>
                  </a:lnTo>
                  <a:lnTo>
                    <a:pt x="162" y="89"/>
                  </a:lnTo>
                  <a:lnTo>
                    <a:pt x="142" y="81"/>
                  </a:lnTo>
                  <a:lnTo>
                    <a:pt x="121" y="73"/>
                  </a:lnTo>
                  <a:lnTo>
                    <a:pt x="100" y="63"/>
                  </a:lnTo>
                  <a:lnTo>
                    <a:pt x="79" y="55"/>
                  </a:lnTo>
                  <a:lnTo>
                    <a:pt x="58" y="46"/>
                  </a:lnTo>
                  <a:lnTo>
                    <a:pt x="39" y="36"/>
                  </a:lnTo>
                  <a:lnTo>
                    <a:pt x="18" y="2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27" y="10"/>
                  </a:lnTo>
                  <a:lnTo>
                    <a:pt x="48" y="20"/>
                  </a:lnTo>
                  <a:lnTo>
                    <a:pt x="69" y="30"/>
                  </a:lnTo>
                  <a:lnTo>
                    <a:pt x="91" y="38"/>
                  </a:lnTo>
                  <a:lnTo>
                    <a:pt x="112" y="46"/>
                  </a:lnTo>
                  <a:lnTo>
                    <a:pt x="135" y="53"/>
                  </a:lnTo>
                  <a:lnTo>
                    <a:pt x="156" y="61"/>
                  </a:lnTo>
                  <a:lnTo>
                    <a:pt x="179" y="69"/>
                  </a:lnTo>
                  <a:lnTo>
                    <a:pt x="202" y="77"/>
                  </a:lnTo>
                  <a:lnTo>
                    <a:pt x="225" y="83"/>
                  </a:lnTo>
                  <a:lnTo>
                    <a:pt x="248" y="91"/>
                  </a:lnTo>
                  <a:lnTo>
                    <a:pt x="269" y="97"/>
                  </a:lnTo>
                  <a:lnTo>
                    <a:pt x="292" y="102"/>
                  </a:lnTo>
                  <a:lnTo>
                    <a:pt x="315" y="110"/>
                  </a:lnTo>
                  <a:lnTo>
                    <a:pt x="337" y="116"/>
                  </a:lnTo>
                  <a:lnTo>
                    <a:pt x="360" y="1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6" name="Freeform 63"/>
            <p:cNvSpPr>
              <a:spLocks/>
            </p:cNvSpPr>
            <p:nvPr/>
          </p:nvSpPr>
          <p:spPr bwMode="auto">
            <a:xfrm>
              <a:off x="4437" y="2781"/>
              <a:ext cx="206" cy="198"/>
            </a:xfrm>
            <a:custGeom>
              <a:avLst/>
              <a:gdLst>
                <a:gd name="T0" fmla="*/ 279 w 166"/>
                <a:gd name="T1" fmla="*/ 307 h 163"/>
                <a:gd name="T2" fmla="*/ 256 w 166"/>
                <a:gd name="T3" fmla="*/ 316 h 163"/>
                <a:gd name="T4" fmla="*/ 232 w 166"/>
                <a:gd name="T5" fmla="*/ 321 h 163"/>
                <a:gd name="T6" fmla="*/ 200 w 166"/>
                <a:gd name="T7" fmla="*/ 324 h 163"/>
                <a:gd name="T8" fmla="*/ 177 w 166"/>
                <a:gd name="T9" fmla="*/ 328 h 163"/>
                <a:gd name="T10" fmla="*/ 151 w 166"/>
                <a:gd name="T11" fmla="*/ 334 h 163"/>
                <a:gd name="T12" fmla="*/ 125 w 166"/>
                <a:gd name="T13" fmla="*/ 336 h 163"/>
                <a:gd name="T14" fmla="*/ 97 w 166"/>
                <a:gd name="T15" fmla="*/ 345 h 163"/>
                <a:gd name="T16" fmla="*/ 72 w 166"/>
                <a:gd name="T17" fmla="*/ 356 h 163"/>
                <a:gd name="T18" fmla="*/ 78 w 166"/>
                <a:gd name="T19" fmla="*/ 302 h 163"/>
                <a:gd name="T20" fmla="*/ 65 w 166"/>
                <a:gd name="T21" fmla="*/ 253 h 163"/>
                <a:gd name="T22" fmla="*/ 32 w 166"/>
                <a:gd name="T23" fmla="*/ 204 h 163"/>
                <a:gd name="T24" fmla="*/ 0 w 166"/>
                <a:gd name="T25" fmla="*/ 164 h 163"/>
                <a:gd name="T26" fmla="*/ 2 w 166"/>
                <a:gd name="T27" fmla="*/ 138 h 163"/>
                <a:gd name="T28" fmla="*/ 14 w 166"/>
                <a:gd name="T29" fmla="*/ 115 h 163"/>
                <a:gd name="T30" fmla="*/ 30 w 166"/>
                <a:gd name="T31" fmla="*/ 94 h 163"/>
                <a:gd name="T32" fmla="*/ 47 w 166"/>
                <a:gd name="T33" fmla="*/ 73 h 163"/>
                <a:gd name="T34" fmla="*/ 72 w 166"/>
                <a:gd name="T35" fmla="*/ 53 h 163"/>
                <a:gd name="T36" fmla="*/ 97 w 166"/>
                <a:gd name="T37" fmla="*/ 43 h 163"/>
                <a:gd name="T38" fmla="*/ 125 w 166"/>
                <a:gd name="T39" fmla="*/ 34 h 163"/>
                <a:gd name="T40" fmla="*/ 148 w 166"/>
                <a:gd name="T41" fmla="*/ 27 h 163"/>
                <a:gd name="T42" fmla="*/ 137 w 166"/>
                <a:gd name="T43" fmla="*/ 52 h 163"/>
                <a:gd name="T44" fmla="*/ 128 w 166"/>
                <a:gd name="T45" fmla="*/ 81 h 163"/>
                <a:gd name="T46" fmla="*/ 125 w 166"/>
                <a:gd name="T47" fmla="*/ 111 h 163"/>
                <a:gd name="T48" fmla="*/ 137 w 166"/>
                <a:gd name="T49" fmla="*/ 138 h 163"/>
                <a:gd name="T50" fmla="*/ 168 w 166"/>
                <a:gd name="T51" fmla="*/ 124 h 163"/>
                <a:gd name="T52" fmla="*/ 192 w 166"/>
                <a:gd name="T53" fmla="*/ 111 h 163"/>
                <a:gd name="T54" fmla="*/ 216 w 166"/>
                <a:gd name="T55" fmla="*/ 90 h 163"/>
                <a:gd name="T56" fmla="*/ 243 w 166"/>
                <a:gd name="T57" fmla="*/ 73 h 163"/>
                <a:gd name="T58" fmla="*/ 262 w 166"/>
                <a:gd name="T59" fmla="*/ 52 h 163"/>
                <a:gd name="T60" fmla="*/ 287 w 166"/>
                <a:gd name="T61" fmla="*/ 34 h 163"/>
                <a:gd name="T62" fmla="*/ 311 w 166"/>
                <a:gd name="T63" fmla="*/ 13 h 163"/>
                <a:gd name="T64" fmla="*/ 341 w 166"/>
                <a:gd name="T65" fmla="*/ 0 h 163"/>
                <a:gd name="T66" fmla="*/ 341 w 166"/>
                <a:gd name="T67" fmla="*/ 40 h 163"/>
                <a:gd name="T68" fmla="*/ 356 w 166"/>
                <a:gd name="T69" fmla="*/ 81 h 163"/>
                <a:gd name="T70" fmla="*/ 375 w 166"/>
                <a:gd name="T71" fmla="*/ 124 h 163"/>
                <a:gd name="T72" fmla="*/ 390 w 166"/>
                <a:gd name="T73" fmla="*/ 164 h 163"/>
                <a:gd name="T74" fmla="*/ 395 w 166"/>
                <a:gd name="T75" fmla="*/ 204 h 163"/>
                <a:gd name="T76" fmla="*/ 383 w 166"/>
                <a:gd name="T77" fmla="*/ 243 h 163"/>
                <a:gd name="T78" fmla="*/ 351 w 166"/>
                <a:gd name="T79" fmla="*/ 276 h 163"/>
                <a:gd name="T80" fmla="*/ 279 w 166"/>
                <a:gd name="T81" fmla="*/ 307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6"/>
                <a:gd name="T124" fmla="*/ 0 h 163"/>
                <a:gd name="T125" fmla="*/ 166 w 166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6" h="163">
                  <a:moveTo>
                    <a:pt x="118" y="141"/>
                  </a:moveTo>
                  <a:lnTo>
                    <a:pt x="108" y="145"/>
                  </a:lnTo>
                  <a:lnTo>
                    <a:pt x="98" y="147"/>
                  </a:lnTo>
                  <a:lnTo>
                    <a:pt x="85" y="149"/>
                  </a:lnTo>
                  <a:lnTo>
                    <a:pt x="75" y="151"/>
                  </a:lnTo>
                  <a:lnTo>
                    <a:pt x="64" y="153"/>
                  </a:lnTo>
                  <a:lnTo>
                    <a:pt x="52" y="155"/>
                  </a:lnTo>
                  <a:lnTo>
                    <a:pt x="41" y="159"/>
                  </a:lnTo>
                  <a:lnTo>
                    <a:pt x="31" y="163"/>
                  </a:lnTo>
                  <a:lnTo>
                    <a:pt x="33" y="139"/>
                  </a:lnTo>
                  <a:lnTo>
                    <a:pt x="27" y="116"/>
                  </a:lnTo>
                  <a:lnTo>
                    <a:pt x="14" y="94"/>
                  </a:lnTo>
                  <a:lnTo>
                    <a:pt x="0" y="75"/>
                  </a:lnTo>
                  <a:lnTo>
                    <a:pt x="2" y="63"/>
                  </a:lnTo>
                  <a:lnTo>
                    <a:pt x="6" y="53"/>
                  </a:lnTo>
                  <a:lnTo>
                    <a:pt x="12" y="43"/>
                  </a:lnTo>
                  <a:lnTo>
                    <a:pt x="20" y="33"/>
                  </a:lnTo>
                  <a:lnTo>
                    <a:pt x="31" y="25"/>
                  </a:lnTo>
                  <a:lnTo>
                    <a:pt x="41" y="20"/>
                  </a:lnTo>
                  <a:lnTo>
                    <a:pt x="52" y="16"/>
                  </a:lnTo>
                  <a:lnTo>
                    <a:pt x="62" y="12"/>
                  </a:lnTo>
                  <a:lnTo>
                    <a:pt x="58" y="24"/>
                  </a:lnTo>
                  <a:lnTo>
                    <a:pt x="54" y="37"/>
                  </a:lnTo>
                  <a:lnTo>
                    <a:pt x="52" y="51"/>
                  </a:lnTo>
                  <a:lnTo>
                    <a:pt x="58" y="63"/>
                  </a:lnTo>
                  <a:lnTo>
                    <a:pt x="71" y="57"/>
                  </a:lnTo>
                  <a:lnTo>
                    <a:pt x="81" y="51"/>
                  </a:lnTo>
                  <a:lnTo>
                    <a:pt x="91" y="41"/>
                  </a:lnTo>
                  <a:lnTo>
                    <a:pt x="102" y="33"/>
                  </a:lnTo>
                  <a:lnTo>
                    <a:pt x="110" y="24"/>
                  </a:lnTo>
                  <a:lnTo>
                    <a:pt x="121" y="16"/>
                  </a:lnTo>
                  <a:lnTo>
                    <a:pt x="131" y="6"/>
                  </a:lnTo>
                  <a:lnTo>
                    <a:pt x="144" y="0"/>
                  </a:lnTo>
                  <a:lnTo>
                    <a:pt x="144" y="18"/>
                  </a:lnTo>
                  <a:lnTo>
                    <a:pt x="150" y="37"/>
                  </a:lnTo>
                  <a:lnTo>
                    <a:pt x="158" y="57"/>
                  </a:lnTo>
                  <a:lnTo>
                    <a:pt x="164" y="75"/>
                  </a:lnTo>
                  <a:lnTo>
                    <a:pt x="166" y="94"/>
                  </a:lnTo>
                  <a:lnTo>
                    <a:pt x="162" y="112"/>
                  </a:lnTo>
                  <a:lnTo>
                    <a:pt x="148" y="127"/>
                  </a:lnTo>
                  <a:lnTo>
                    <a:pt x="118" y="141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auto">
            <a:xfrm>
              <a:off x="383" y="2828"/>
              <a:ext cx="2396" cy="942"/>
            </a:xfrm>
            <a:custGeom>
              <a:avLst/>
              <a:gdLst>
                <a:gd name="T0" fmla="*/ 1403 w 1937"/>
                <a:gd name="T1" fmla="*/ 275 h 775"/>
                <a:gd name="T2" fmla="*/ 1431 w 1937"/>
                <a:gd name="T3" fmla="*/ 334 h 775"/>
                <a:gd name="T4" fmla="*/ 1413 w 1937"/>
                <a:gd name="T5" fmla="*/ 338 h 775"/>
                <a:gd name="T6" fmla="*/ 1309 w 1937"/>
                <a:gd name="T7" fmla="*/ 293 h 775"/>
                <a:gd name="T8" fmla="*/ 1201 w 1937"/>
                <a:gd name="T9" fmla="*/ 241 h 775"/>
                <a:gd name="T10" fmla="*/ 1079 w 1937"/>
                <a:gd name="T11" fmla="*/ 214 h 775"/>
                <a:gd name="T12" fmla="*/ 981 w 1937"/>
                <a:gd name="T13" fmla="*/ 224 h 775"/>
                <a:gd name="T14" fmla="*/ 860 w 1937"/>
                <a:gd name="T15" fmla="*/ 244 h 775"/>
                <a:gd name="T16" fmla="*/ 710 w 1937"/>
                <a:gd name="T17" fmla="*/ 283 h 775"/>
                <a:gd name="T18" fmla="*/ 585 w 1937"/>
                <a:gd name="T19" fmla="*/ 338 h 775"/>
                <a:gd name="T20" fmla="*/ 553 w 1937"/>
                <a:gd name="T21" fmla="*/ 391 h 775"/>
                <a:gd name="T22" fmla="*/ 567 w 1937"/>
                <a:gd name="T23" fmla="*/ 441 h 775"/>
                <a:gd name="T24" fmla="*/ 601 w 1937"/>
                <a:gd name="T25" fmla="*/ 480 h 775"/>
                <a:gd name="T26" fmla="*/ 742 w 1937"/>
                <a:gd name="T27" fmla="*/ 548 h 775"/>
                <a:gd name="T28" fmla="*/ 943 w 1937"/>
                <a:gd name="T29" fmla="*/ 642 h 775"/>
                <a:gd name="T30" fmla="*/ 1176 w 1937"/>
                <a:gd name="T31" fmla="*/ 752 h 775"/>
                <a:gd name="T32" fmla="*/ 1421 w 1937"/>
                <a:gd name="T33" fmla="*/ 864 h 775"/>
                <a:gd name="T34" fmla="*/ 1646 w 1937"/>
                <a:gd name="T35" fmla="*/ 972 h 775"/>
                <a:gd name="T36" fmla="*/ 1821 w 1937"/>
                <a:gd name="T37" fmla="*/ 1054 h 775"/>
                <a:gd name="T38" fmla="*/ 1925 w 1937"/>
                <a:gd name="T39" fmla="*/ 1101 h 775"/>
                <a:gd name="T40" fmla="*/ 2015 w 1937"/>
                <a:gd name="T41" fmla="*/ 1092 h 775"/>
                <a:gd name="T42" fmla="*/ 2172 w 1937"/>
                <a:gd name="T43" fmla="*/ 1060 h 775"/>
                <a:gd name="T44" fmla="*/ 2330 w 1937"/>
                <a:gd name="T45" fmla="*/ 1015 h 775"/>
                <a:gd name="T46" fmla="*/ 2479 w 1937"/>
                <a:gd name="T47" fmla="*/ 972 h 775"/>
                <a:gd name="T48" fmla="*/ 2569 w 1937"/>
                <a:gd name="T49" fmla="*/ 918 h 775"/>
                <a:gd name="T50" fmla="*/ 2563 w 1937"/>
                <a:gd name="T51" fmla="*/ 852 h 775"/>
                <a:gd name="T52" fmla="*/ 2530 w 1937"/>
                <a:gd name="T53" fmla="*/ 797 h 775"/>
                <a:gd name="T54" fmla="*/ 2469 w 1937"/>
                <a:gd name="T55" fmla="*/ 783 h 775"/>
                <a:gd name="T56" fmla="*/ 2124 w 1937"/>
                <a:gd name="T57" fmla="*/ 642 h 775"/>
                <a:gd name="T58" fmla="*/ 2235 w 1937"/>
                <a:gd name="T59" fmla="*/ 672 h 775"/>
                <a:gd name="T60" fmla="*/ 2353 w 1937"/>
                <a:gd name="T61" fmla="*/ 694 h 775"/>
                <a:gd name="T62" fmla="*/ 2474 w 1937"/>
                <a:gd name="T63" fmla="*/ 707 h 775"/>
                <a:gd name="T64" fmla="*/ 2590 w 1937"/>
                <a:gd name="T65" fmla="*/ 711 h 775"/>
                <a:gd name="T66" fmla="*/ 2714 w 1937"/>
                <a:gd name="T67" fmla="*/ 701 h 775"/>
                <a:gd name="T68" fmla="*/ 2826 w 1937"/>
                <a:gd name="T69" fmla="*/ 681 h 775"/>
                <a:gd name="T70" fmla="*/ 2938 w 1937"/>
                <a:gd name="T71" fmla="*/ 647 h 775"/>
                <a:gd name="T72" fmla="*/ 3042 w 1937"/>
                <a:gd name="T73" fmla="*/ 591 h 775"/>
                <a:gd name="T74" fmla="*/ 3125 w 1937"/>
                <a:gd name="T75" fmla="*/ 507 h 775"/>
                <a:gd name="T76" fmla="*/ 3149 w 1937"/>
                <a:gd name="T77" fmla="*/ 404 h 775"/>
                <a:gd name="T78" fmla="*/ 3149 w 1937"/>
                <a:gd name="T79" fmla="*/ 361 h 775"/>
                <a:gd name="T80" fmla="*/ 3184 w 1937"/>
                <a:gd name="T81" fmla="*/ 343 h 775"/>
                <a:gd name="T82" fmla="*/ 3075 w 1937"/>
                <a:gd name="T83" fmla="*/ 1692 h 775"/>
                <a:gd name="T84" fmla="*/ 1079 w 1937"/>
                <a:gd name="T85" fmla="*/ 0 h 775"/>
                <a:gd name="T86" fmla="*/ 1097 w 1937"/>
                <a:gd name="T87" fmla="*/ 108 h 775"/>
                <a:gd name="T88" fmla="*/ 1187 w 1937"/>
                <a:gd name="T89" fmla="*/ 164 h 775"/>
                <a:gd name="T90" fmla="*/ 1304 w 1937"/>
                <a:gd name="T91" fmla="*/ 194 h 775"/>
                <a:gd name="T92" fmla="*/ 1406 w 1937"/>
                <a:gd name="T93" fmla="*/ 241 h 7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937"/>
                <a:gd name="T142" fmla="*/ 0 h 775"/>
                <a:gd name="T143" fmla="*/ 1937 w 1937"/>
                <a:gd name="T144" fmla="*/ 775 h 7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937" h="775">
                  <a:moveTo>
                    <a:pt x="601" y="110"/>
                  </a:moveTo>
                  <a:lnTo>
                    <a:pt x="599" y="126"/>
                  </a:lnTo>
                  <a:lnTo>
                    <a:pt x="603" y="141"/>
                  </a:lnTo>
                  <a:lnTo>
                    <a:pt x="611" y="153"/>
                  </a:lnTo>
                  <a:lnTo>
                    <a:pt x="624" y="163"/>
                  </a:lnTo>
                  <a:lnTo>
                    <a:pt x="603" y="155"/>
                  </a:lnTo>
                  <a:lnTo>
                    <a:pt x="582" y="145"/>
                  </a:lnTo>
                  <a:lnTo>
                    <a:pt x="559" y="134"/>
                  </a:lnTo>
                  <a:lnTo>
                    <a:pt x="536" y="120"/>
                  </a:lnTo>
                  <a:lnTo>
                    <a:pt x="513" y="110"/>
                  </a:lnTo>
                  <a:lnTo>
                    <a:pt x="488" y="102"/>
                  </a:lnTo>
                  <a:lnTo>
                    <a:pt x="461" y="98"/>
                  </a:lnTo>
                  <a:lnTo>
                    <a:pt x="434" y="100"/>
                  </a:lnTo>
                  <a:lnTo>
                    <a:pt x="419" y="102"/>
                  </a:lnTo>
                  <a:lnTo>
                    <a:pt x="396" y="108"/>
                  </a:lnTo>
                  <a:lnTo>
                    <a:pt x="367" y="112"/>
                  </a:lnTo>
                  <a:lnTo>
                    <a:pt x="336" y="120"/>
                  </a:lnTo>
                  <a:lnTo>
                    <a:pt x="303" y="130"/>
                  </a:lnTo>
                  <a:lnTo>
                    <a:pt x="273" y="141"/>
                  </a:lnTo>
                  <a:lnTo>
                    <a:pt x="250" y="155"/>
                  </a:lnTo>
                  <a:lnTo>
                    <a:pt x="236" y="171"/>
                  </a:lnTo>
                  <a:lnTo>
                    <a:pt x="236" y="179"/>
                  </a:lnTo>
                  <a:lnTo>
                    <a:pt x="240" y="190"/>
                  </a:lnTo>
                  <a:lnTo>
                    <a:pt x="242" y="202"/>
                  </a:lnTo>
                  <a:lnTo>
                    <a:pt x="242" y="210"/>
                  </a:lnTo>
                  <a:lnTo>
                    <a:pt x="257" y="220"/>
                  </a:lnTo>
                  <a:lnTo>
                    <a:pt x="284" y="234"/>
                  </a:lnTo>
                  <a:lnTo>
                    <a:pt x="317" y="251"/>
                  </a:lnTo>
                  <a:lnTo>
                    <a:pt x="357" y="271"/>
                  </a:lnTo>
                  <a:lnTo>
                    <a:pt x="403" y="294"/>
                  </a:lnTo>
                  <a:lnTo>
                    <a:pt x="451" y="320"/>
                  </a:lnTo>
                  <a:lnTo>
                    <a:pt x="503" y="345"/>
                  </a:lnTo>
                  <a:lnTo>
                    <a:pt x="555" y="371"/>
                  </a:lnTo>
                  <a:lnTo>
                    <a:pt x="607" y="396"/>
                  </a:lnTo>
                  <a:lnTo>
                    <a:pt x="657" y="422"/>
                  </a:lnTo>
                  <a:lnTo>
                    <a:pt x="703" y="445"/>
                  </a:lnTo>
                  <a:lnTo>
                    <a:pt x="745" y="465"/>
                  </a:lnTo>
                  <a:lnTo>
                    <a:pt x="778" y="483"/>
                  </a:lnTo>
                  <a:lnTo>
                    <a:pt x="805" y="495"/>
                  </a:lnTo>
                  <a:lnTo>
                    <a:pt x="822" y="504"/>
                  </a:lnTo>
                  <a:lnTo>
                    <a:pt x="828" y="506"/>
                  </a:lnTo>
                  <a:lnTo>
                    <a:pt x="861" y="500"/>
                  </a:lnTo>
                  <a:lnTo>
                    <a:pt x="897" y="493"/>
                  </a:lnTo>
                  <a:lnTo>
                    <a:pt x="928" y="485"/>
                  </a:lnTo>
                  <a:lnTo>
                    <a:pt x="961" y="475"/>
                  </a:lnTo>
                  <a:lnTo>
                    <a:pt x="995" y="465"/>
                  </a:lnTo>
                  <a:lnTo>
                    <a:pt x="1028" y="455"/>
                  </a:lnTo>
                  <a:lnTo>
                    <a:pt x="1059" y="445"/>
                  </a:lnTo>
                  <a:lnTo>
                    <a:pt x="1093" y="436"/>
                  </a:lnTo>
                  <a:lnTo>
                    <a:pt x="1097" y="420"/>
                  </a:lnTo>
                  <a:lnTo>
                    <a:pt x="1097" y="406"/>
                  </a:lnTo>
                  <a:lnTo>
                    <a:pt x="1095" y="391"/>
                  </a:lnTo>
                  <a:lnTo>
                    <a:pt x="1089" y="377"/>
                  </a:lnTo>
                  <a:lnTo>
                    <a:pt x="1080" y="365"/>
                  </a:lnTo>
                  <a:lnTo>
                    <a:pt x="1068" y="361"/>
                  </a:lnTo>
                  <a:lnTo>
                    <a:pt x="1055" y="359"/>
                  </a:lnTo>
                  <a:lnTo>
                    <a:pt x="1043" y="357"/>
                  </a:lnTo>
                  <a:lnTo>
                    <a:pt x="907" y="294"/>
                  </a:lnTo>
                  <a:lnTo>
                    <a:pt x="930" y="302"/>
                  </a:lnTo>
                  <a:lnTo>
                    <a:pt x="955" y="308"/>
                  </a:lnTo>
                  <a:lnTo>
                    <a:pt x="980" y="314"/>
                  </a:lnTo>
                  <a:lnTo>
                    <a:pt x="1005" y="318"/>
                  </a:lnTo>
                  <a:lnTo>
                    <a:pt x="1030" y="322"/>
                  </a:lnTo>
                  <a:lnTo>
                    <a:pt x="1057" y="324"/>
                  </a:lnTo>
                  <a:lnTo>
                    <a:pt x="1082" y="326"/>
                  </a:lnTo>
                  <a:lnTo>
                    <a:pt x="1107" y="326"/>
                  </a:lnTo>
                  <a:lnTo>
                    <a:pt x="1132" y="326"/>
                  </a:lnTo>
                  <a:lnTo>
                    <a:pt x="1159" y="322"/>
                  </a:lnTo>
                  <a:lnTo>
                    <a:pt x="1184" y="318"/>
                  </a:lnTo>
                  <a:lnTo>
                    <a:pt x="1207" y="312"/>
                  </a:lnTo>
                  <a:lnTo>
                    <a:pt x="1232" y="304"/>
                  </a:lnTo>
                  <a:lnTo>
                    <a:pt x="1255" y="296"/>
                  </a:lnTo>
                  <a:lnTo>
                    <a:pt x="1278" y="285"/>
                  </a:lnTo>
                  <a:lnTo>
                    <a:pt x="1299" y="271"/>
                  </a:lnTo>
                  <a:lnTo>
                    <a:pt x="1322" y="253"/>
                  </a:lnTo>
                  <a:lnTo>
                    <a:pt x="1335" y="232"/>
                  </a:lnTo>
                  <a:lnTo>
                    <a:pt x="1341" y="208"/>
                  </a:lnTo>
                  <a:lnTo>
                    <a:pt x="1345" y="185"/>
                  </a:lnTo>
                  <a:lnTo>
                    <a:pt x="1345" y="175"/>
                  </a:lnTo>
                  <a:lnTo>
                    <a:pt x="1345" y="165"/>
                  </a:lnTo>
                  <a:lnTo>
                    <a:pt x="1349" y="159"/>
                  </a:lnTo>
                  <a:lnTo>
                    <a:pt x="1360" y="157"/>
                  </a:lnTo>
                  <a:lnTo>
                    <a:pt x="1937" y="422"/>
                  </a:lnTo>
                  <a:lnTo>
                    <a:pt x="1314" y="775"/>
                  </a:lnTo>
                  <a:lnTo>
                    <a:pt x="0" y="136"/>
                  </a:lnTo>
                  <a:lnTo>
                    <a:pt x="461" y="0"/>
                  </a:lnTo>
                  <a:lnTo>
                    <a:pt x="461" y="30"/>
                  </a:lnTo>
                  <a:lnTo>
                    <a:pt x="469" y="49"/>
                  </a:lnTo>
                  <a:lnTo>
                    <a:pt x="486" y="63"/>
                  </a:lnTo>
                  <a:lnTo>
                    <a:pt x="507" y="75"/>
                  </a:lnTo>
                  <a:lnTo>
                    <a:pt x="532" y="83"/>
                  </a:lnTo>
                  <a:lnTo>
                    <a:pt x="557" y="90"/>
                  </a:lnTo>
                  <a:lnTo>
                    <a:pt x="580" y="98"/>
                  </a:lnTo>
                  <a:lnTo>
                    <a:pt x="601" y="110"/>
                  </a:lnTo>
                  <a:close/>
                </a:path>
              </a:pathLst>
            </a:custGeom>
            <a:solidFill>
              <a:srgbClr val="A81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auto">
            <a:xfrm>
              <a:off x="4192" y="2857"/>
              <a:ext cx="115" cy="45"/>
            </a:xfrm>
            <a:custGeom>
              <a:avLst/>
              <a:gdLst>
                <a:gd name="T0" fmla="*/ 218 w 93"/>
                <a:gd name="T1" fmla="*/ 73 h 37"/>
                <a:gd name="T2" fmla="*/ 185 w 93"/>
                <a:gd name="T3" fmla="*/ 77 h 37"/>
                <a:gd name="T4" fmla="*/ 150 w 93"/>
                <a:gd name="T5" fmla="*/ 77 h 37"/>
                <a:gd name="T6" fmla="*/ 111 w 93"/>
                <a:gd name="T7" fmla="*/ 81 h 37"/>
                <a:gd name="T8" fmla="*/ 72 w 93"/>
                <a:gd name="T9" fmla="*/ 77 h 37"/>
                <a:gd name="T10" fmla="*/ 41 w 93"/>
                <a:gd name="T11" fmla="*/ 73 h 37"/>
                <a:gd name="T12" fmla="*/ 19 w 93"/>
                <a:gd name="T13" fmla="*/ 54 h 37"/>
                <a:gd name="T14" fmla="*/ 0 w 93"/>
                <a:gd name="T15" fmla="*/ 33 h 37"/>
                <a:gd name="T16" fmla="*/ 0 w 93"/>
                <a:gd name="T17" fmla="*/ 0 h 37"/>
                <a:gd name="T18" fmla="*/ 218 w 93"/>
                <a:gd name="T19" fmla="*/ 73 h 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3"/>
                <a:gd name="T31" fmla="*/ 0 h 37"/>
                <a:gd name="T32" fmla="*/ 93 w 93"/>
                <a:gd name="T33" fmla="*/ 37 h 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3" h="37">
                  <a:moveTo>
                    <a:pt x="93" y="33"/>
                  </a:moveTo>
                  <a:lnTo>
                    <a:pt x="79" y="35"/>
                  </a:lnTo>
                  <a:lnTo>
                    <a:pt x="64" y="35"/>
                  </a:lnTo>
                  <a:lnTo>
                    <a:pt x="48" y="37"/>
                  </a:lnTo>
                  <a:lnTo>
                    <a:pt x="31" y="35"/>
                  </a:lnTo>
                  <a:lnTo>
                    <a:pt x="18" y="33"/>
                  </a:lnTo>
                  <a:lnTo>
                    <a:pt x="8" y="2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93" y="33"/>
                  </a:lnTo>
                  <a:close/>
                </a:path>
              </a:pathLst>
            </a:custGeom>
            <a:solidFill>
              <a:srgbClr val="A81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794" y="2986"/>
              <a:ext cx="799" cy="350"/>
            </a:xfrm>
            <a:custGeom>
              <a:avLst/>
              <a:gdLst>
                <a:gd name="T0" fmla="*/ 1511 w 646"/>
                <a:gd name="T1" fmla="*/ 520 h 288"/>
                <a:gd name="T2" fmla="*/ 1472 w 646"/>
                <a:gd name="T3" fmla="*/ 530 h 288"/>
                <a:gd name="T4" fmla="*/ 1435 w 646"/>
                <a:gd name="T5" fmla="*/ 543 h 288"/>
                <a:gd name="T6" fmla="*/ 1395 w 646"/>
                <a:gd name="T7" fmla="*/ 557 h 288"/>
                <a:gd name="T8" fmla="*/ 1361 w 646"/>
                <a:gd name="T9" fmla="*/ 569 h 288"/>
                <a:gd name="T10" fmla="*/ 1323 w 646"/>
                <a:gd name="T11" fmla="*/ 581 h 288"/>
                <a:gd name="T12" fmla="*/ 1286 w 646"/>
                <a:gd name="T13" fmla="*/ 598 h 288"/>
                <a:gd name="T14" fmla="*/ 1248 w 646"/>
                <a:gd name="T15" fmla="*/ 610 h 288"/>
                <a:gd name="T16" fmla="*/ 1215 w 646"/>
                <a:gd name="T17" fmla="*/ 627 h 288"/>
                <a:gd name="T18" fmla="*/ 0 w 646"/>
                <a:gd name="T19" fmla="*/ 73 h 288"/>
                <a:gd name="T20" fmla="*/ 32 w 646"/>
                <a:gd name="T21" fmla="*/ 60 h 288"/>
                <a:gd name="T22" fmla="*/ 82 w 646"/>
                <a:gd name="T23" fmla="*/ 47 h 288"/>
                <a:gd name="T24" fmla="*/ 136 w 646"/>
                <a:gd name="T25" fmla="*/ 33 h 288"/>
                <a:gd name="T26" fmla="*/ 189 w 646"/>
                <a:gd name="T27" fmla="*/ 19 h 288"/>
                <a:gd name="T28" fmla="*/ 245 w 646"/>
                <a:gd name="T29" fmla="*/ 13 h 288"/>
                <a:gd name="T30" fmla="*/ 288 w 646"/>
                <a:gd name="T31" fmla="*/ 2 h 288"/>
                <a:gd name="T32" fmla="*/ 317 w 646"/>
                <a:gd name="T33" fmla="*/ 0 h 288"/>
                <a:gd name="T34" fmla="*/ 325 w 646"/>
                <a:gd name="T35" fmla="*/ 0 h 288"/>
                <a:gd name="T36" fmla="*/ 1511 w 646"/>
                <a:gd name="T37" fmla="*/ 520 h 2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6"/>
                <a:gd name="T58" fmla="*/ 0 h 288"/>
                <a:gd name="T59" fmla="*/ 646 w 646"/>
                <a:gd name="T60" fmla="*/ 288 h 28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6" h="288">
                  <a:moveTo>
                    <a:pt x="646" y="239"/>
                  </a:moveTo>
                  <a:lnTo>
                    <a:pt x="629" y="243"/>
                  </a:lnTo>
                  <a:lnTo>
                    <a:pt x="613" y="249"/>
                  </a:lnTo>
                  <a:lnTo>
                    <a:pt x="596" y="255"/>
                  </a:lnTo>
                  <a:lnTo>
                    <a:pt x="581" y="261"/>
                  </a:lnTo>
                  <a:lnTo>
                    <a:pt x="565" y="266"/>
                  </a:lnTo>
                  <a:lnTo>
                    <a:pt x="550" y="274"/>
                  </a:lnTo>
                  <a:lnTo>
                    <a:pt x="534" y="280"/>
                  </a:lnTo>
                  <a:lnTo>
                    <a:pt x="519" y="288"/>
                  </a:lnTo>
                  <a:lnTo>
                    <a:pt x="0" y="33"/>
                  </a:lnTo>
                  <a:lnTo>
                    <a:pt x="14" y="27"/>
                  </a:lnTo>
                  <a:lnTo>
                    <a:pt x="35" y="21"/>
                  </a:lnTo>
                  <a:lnTo>
                    <a:pt x="58" y="15"/>
                  </a:lnTo>
                  <a:lnTo>
                    <a:pt x="81" y="9"/>
                  </a:lnTo>
                  <a:lnTo>
                    <a:pt x="104" y="6"/>
                  </a:lnTo>
                  <a:lnTo>
                    <a:pt x="123" y="2"/>
                  </a:lnTo>
                  <a:lnTo>
                    <a:pt x="135" y="0"/>
                  </a:lnTo>
                  <a:lnTo>
                    <a:pt x="139" y="0"/>
                  </a:lnTo>
                  <a:lnTo>
                    <a:pt x="646" y="2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1183" y="2986"/>
              <a:ext cx="804" cy="206"/>
            </a:xfrm>
            <a:custGeom>
              <a:avLst/>
              <a:gdLst>
                <a:gd name="T0" fmla="*/ 793 w 650"/>
                <a:gd name="T1" fmla="*/ 299 h 170"/>
                <a:gd name="T2" fmla="*/ 860 w 650"/>
                <a:gd name="T3" fmla="*/ 299 h 170"/>
                <a:gd name="T4" fmla="*/ 918 w 650"/>
                <a:gd name="T5" fmla="*/ 296 h 170"/>
                <a:gd name="T6" fmla="*/ 981 w 650"/>
                <a:gd name="T7" fmla="*/ 286 h 170"/>
                <a:gd name="T8" fmla="*/ 1045 w 650"/>
                <a:gd name="T9" fmla="*/ 277 h 170"/>
                <a:gd name="T10" fmla="*/ 1103 w 650"/>
                <a:gd name="T11" fmla="*/ 269 h 170"/>
                <a:gd name="T12" fmla="*/ 1166 w 650"/>
                <a:gd name="T13" fmla="*/ 256 h 170"/>
                <a:gd name="T14" fmla="*/ 1225 w 650"/>
                <a:gd name="T15" fmla="*/ 247 h 170"/>
                <a:gd name="T16" fmla="*/ 1286 w 650"/>
                <a:gd name="T17" fmla="*/ 241 h 170"/>
                <a:gd name="T18" fmla="*/ 1336 w 650"/>
                <a:gd name="T19" fmla="*/ 221 h 170"/>
                <a:gd name="T20" fmla="*/ 1361 w 650"/>
                <a:gd name="T21" fmla="*/ 182 h 170"/>
                <a:gd name="T22" fmla="*/ 1375 w 650"/>
                <a:gd name="T23" fmla="*/ 139 h 170"/>
                <a:gd name="T24" fmla="*/ 1390 w 650"/>
                <a:gd name="T25" fmla="*/ 102 h 170"/>
                <a:gd name="T26" fmla="*/ 1420 w 650"/>
                <a:gd name="T27" fmla="*/ 90 h 170"/>
                <a:gd name="T28" fmla="*/ 1462 w 650"/>
                <a:gd name="T29" fmla="*/ 81 h 170"/>
                <a:gd name="T30" fmla="*/ 1503 w 650"/>
                <a:gd name="T31" fmla="*/ 81 h 170"/>
                <a:gd name="T32" fmla="*/ 1521 w 650"/>
                <a:gd name="T33" fmla="*/ 81 h 170"/>
                <a:gd name="T34" fmla="*/ 1521 w 650"/>
                <a:gd name="T35" fmla="*/ 115 h 170"/>
                <a:gd name="T36" fmla="*/ 1518 w 650"/>
                <a:gd name="T37" fmla="*/ 143 h 170"/>
                <a:gd name="T38" fmla="*/ 1509 w 650"/>
                <a:gd name="T39" fmla="*/ 176 h 170"/>
                <a:gd name="T40" fmla="*/ 1493 w 650"/>
                <a:gd name="T41" fmla="*/ 207 h 170"/>
                <a:gd name="T42" fmla="*/ 1472 w 650"/>
                <a:gd name="T43" fmla="*/ 234 h 170"/>
                <a:gd name="T44" fmla="*/ 1448 w 650"/>
                <a:gd name="T45" fmla="*/ 256 h 170"/>
                <a:gd name="T46" fmla="*/ 1420 w 650"/>
                <a:gd name="T47" fmla="*/ 277 h 170"/>
                <a:gd name="T48" fmla="*/ 1384 w 650"/>
                <a:gd name="T49" fmla="*/ 299 h 170"/>
                <a:gd name="T50" fmla="*/ 1351 w 650"/>
                <a:gd name="T51" fmla="*/ 313 h 170"/>
                <a:gd name="T52" fmla="*/ 1311 w 650"/>
                <a:gd name="T53" fmla="*/ 326 h 170"/>
                <a:gd name="T54" fmla="*/ 1264 w 650"/>
                <a:gd name="T55" fmla="*/ 344 h 170"/>
                <a:gd name="T56" fmla="*/ 1208 w 650"/>
                <a:gd name="T57" fmla="*/ 354 h 170"/>
                <a:gd name="T58" fmla="*/ 1140 w 650"/>
                <a:gd name="T59" fmla="*/ 362 h 170"/>
                <a:gd name="T60" fmla="*/ 1064 w 650"/>
                <a:gd name="T61" fmla="*/ 367 h 170"/>
                <a:gd name="T62" fmla="*/ 969 w 650"/>
                <a:gd name="T63" fmla="*/ 362 h 170"/>
                <a:gd name="T64" fmla="*/ 870 w 650"/>
                <a:gd name="T65" fmla="*/ 349 h 170"/>
                <a:gd name="T66" fmla="*/ 806 w 650"/>
                <a:gd name="T67" fmla="*/ 338 h 170"/>
                <a:gd name="T68" fmla="*/ 741 w 650"/>
                <a:gd name="T69" fmla="*/ 328 h 170"/>
                <a:gd name="T70" fmla="*/ 680 w 650"/>
                <a:gd name="T71" fmla="*/ 317 h 170"/>
                <a:gd name="T72" fmla="*/ 631 w 650"/>
                <a:gd name="T73" fmla="*/ 299 h 170"/>
                <a:gd name="T74" fmla="*/ 575 w 650"/>
                <a:gd name="T75" fmla="*/ 286 h 170"/>
                <a:gd name="T76" fmla="*/ 522 w 650"/>
                <a:gd name="T77" fmla="*/ 269 h 170"/>
                <a:gd name="T78" fmla="*/ 473 w 650"/>
                <a:gd name="T79" fmla="*/ 252 h 170"/>
                <a:gd name="T80" fmla="*/ 418 w 650"/>
                <a:gd name="T81" fmla="*/ 234 h 170"/>
                <a:gd name="T82" fmla="*/ 369 w 650"/>
                <a:gd name="T83" fmla="*/ 216 h 170"/>
                <a:gd name="T84" fmla="*/ 325 w 650"/>
                <a:gd name="T85" fmla="*/ 194 h 170"/>
                <a:gd name="T86" fmla="*/ 277 w 650"/>
                <a:gd name="T87" fmla="*/ 173 h 170"/>
                <a:gd name="T88" fmla="*/ 230 w 650"/>
                <a:gd name="T89" fmla="*/ 145 h 170"/>
                <a:gd name="T90" fmla="*/ 186 w 650"/>
                <a:gd name="T91" fmla="*/ 126 h 170"/>
                <a:gd name="T92" fmla="*/ 136 w 650"/>
                <a:gd name="T93" fmla="*/ 102 h 170"/>
                <a:gd name="T94" fmla="*/ 90 w 650"/>
                <a:gd name="T95" fmla="*/ 70 h 170"/>
                <a:gd name="T96" fmla="*/ 41 w 650"/>
                <a:gd name="T97" fmla="*/ 44 h 170"/>
                <a:gd name="T98" fmla="*/ 0 w 650"/>
                <a:gd name="T99" fmla="*/ 0 h 170"/>
                <a:gd name="T100" fmla="*/ 793 w 650"/>
                <a:gd name="T101" fmla="*/ 299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50"/>
                <a:gd name="T154" fmla="*/ 0 h 170"/>
                <a:gd name="T155" fmla="*/ 650 w 650"/>
                <a:gd name="T156" fmla="*/ 170 h 17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50" h="170">
                  <a:moveTo>
                    <a:pt x="339" y="139"/>
                  </a:moveTo>
                  <a:lnTo>
                    <a:pt x="367" y="139"/>
                  </a:lnTo>
                  <a:lnTo>
                    <a:pt x="392" y="137"/>
                  </a:lnTo>
                  <a:lnTo>
                    <a:pt x="419" y="133"/>
                  </a:lnTo>
                  <a:lnTo>
                    <a:pt x="446" y="129"/>
                  </a:lnTo>
                  <a:lnTo>
                    <a:pt x="471" y="125"/>
                  </a:lnTo>
                  <a:lnTo>
                    <a:pt x="498" y="119"/>
                  </a:lnTo>
                  <a:lnTo>
                    <a:pt x="523" y="115"/>
                  </a:lnTo>
                  <a:lnTo>
                    <a:pt x="550" y="111"/>
                  </a:lnTo>
                  <a:lnTo>
                    <a:pt x="571" y="102"/>
                  </a:lnTo>
                  <a:lnTo>
                    <a:pt x="581" y="84"/>
                  </a:lnTo>
                  <a:lnTo>
                    <a:pt x="588" y="64"/>
                  </a:lnTo>
                  <a:lnTo>
                    <a:pt x="594" y="47"/>
                  </a:lnTo>
                  <a:lnTo>
                    <a:pt x="606" y="41"/>
                  </a:lnTo>
                  <a:lnTo>
                    <a:pt x="625" y="37"/>
                  </a:lnTo>
                  <a:lnTo>
                    <a:pt x="642" y="37"/>
                  </a:lnTo>
                  <a:lnTo>
                    <a:pt x="650" y="37"/>
                  </a:lnTo>
                  <a:lnTo>
                    <a:pt x="650" y="53"/>
                  </a:lnTo>
                  <a:lnTo>
                    <a:pt x="648" y="66"/>
                  </a:lnTo>
                  <a:lnTo>
                    <a:pt x="644" y="82"/>
                  </a:lnTo>
                  <a:lnTo>
                    <a:pt x="638" y="96"/>
                  </a:lnTo>
                  <a:lnTo>
                    <a:pt x="629" y="108"/>
                  </a:lnTo>
                  <a:lnTo>
                    <a:pt x="619" y="119"/>
                  </a:lnTo>
                  <a:lnTo>
                    <a:pt x="606" y="129"/>
                  </a:lnTo>
                  <a:lnTo>
                    <a:pt x="592" y="139"/>
                  </a:lnTo>
                  <a:lnTo>
                    <a:pt x="577" y="145"/>
                  </a:lnTo>
                  <a:lnTo>
                    <a:pt x="560" y="151"/>
                  </a:lnTo>
                  <a:lnTo>
                    <a:pt x="540" y="159"/>
                  </a:lnTo>
                  <a:lnTo>
                    <a:pt x="517" y="164"/>
                  </a:lnTo>
                  <a:lnTo>
                    <a:pt x="487" y="168"/>
                  </a:lnTo>
                  <a:lnTo>
                    <a:pt x="454" y="170"/>
                  </a:lnTo>
                  <a:lnTo>
                    <a:pt x="414" y="168"/>
                  </a:lnTo>
                  <a:lnTo>
                    <a:pt x="371" y="162"/>
                  </a:lnTo>
                  <a:lnTo>
                    <a:pt x="344" y="157"/>
                  </a:lnTo>
                  <a:lnTo>
                    <a:pt x="316" y="153"/>
                  </a:lnTo>
                  <a:lnTo>
                    <a:pt x="291" y="147"/>
                  </a:lnTo>
                  <a:lnTo>
                    <a:pt x="269" y="139"/>
                  </a:lnTo>
                  <a:lnTo>
                    <a:pt x="246" y="133"/>
                  </a:lnTo>
                  <a:lnTo>
                    <a:pt x="223" y="125"/>
                  </a:lnTo>
                  <a:lnTo>
                    <a:pt x="202" y="117"/>
                  </a:lnTo>
                  <a:lnTo>
                    <a:pt x="179" y="108"/>
                  </a:lnTo>
                  <a:lnTo>
                    <a:pt x="158" y="100"/>
                  </a:lnTo>
                  <a:lnTo>
                    <a:pt x="139" y="90"/>
                  </a:lnTo>
                  <a:lnTo>
                    <a:pt x="118" y="80"/>
                  </a:lnTo>
                  <a:lnTo>
                    <a:pt x="98" y="68"/>
                  </a:lnTo>
                  <a:lnTo>
                    <a:pt x="79" y="59"/>
                  </a:lnTo>
                  <a:lnTo>
                    <a:pt x="58" y="47"/>
                  </a:lnTo>
                  <a:lnTo>
                    <a:pt x="39" y="33"/>
                  </a:lnTo>
                  <a:lnTo>
                    <a:pt x="18" y="21"/>
                  </a:lnTo>
                  <a:lnTo>
                    <a:pt x="0" y="0"/>
                  </a:lnTo>
                  <a:lnTo>
                    <a:pt x="339" y="139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1" name="Freeform 68"/>
            <p:cNvSpPr>
              <a:spLocks/>
            </p:cNvSpPr>
            <p:nvPr/>
          </p:nvSpPr>
          <p:spPr bwMode="auto">
            <a:xfrm>
              <a:off x="2168" y="2991"/>
              <a:ext cx="730" cy="169"/>
            </a:xfrm>
            <a:custGeom>
              <a:avLst/>
              <a:gdLst>
                <a:gd name="T0" fmla="*/ 0 w 590"/>
                <a:gd name="T1" fmla="*/ 28 h 139"/>
                <a:gd name="T2" fmla="*/ 186 w 590"/>
                <a:gd name="T3" fmla="*/ 0 h 139"/>
                <a:gd name="T4" fmla="*/ 247 w 590"/>
                <a:gd name="T5" fmla="*/ 53 h 139"/>
                <a:gd name="T6" fmla="*/ 318 w 590"/>
                <a:gd name="T7" fmla="*/ 98 h 139"/>
                <a:gd name="T8" fmla="*/ 392 w 590"/>
                <a:gd name="T9" fmla="*/ 141 h 139"/>
                <a:gd name="T10" fmla="*/ 469 w 590"/>
                <a:gd name="T11" fmla="*/ 171 h 139"/>
                <a:gd name="T12" fmla="*/ 549 w 590"/>
                <a:gd name="T13" fmla="*/ 192 h 139"/>
                <a:gd name="T14" fmla="*/ 633 w 590"/>
                <a:gd name="T15" fmla="*/ 210 h 139"/>
                <a:gd name="T16" fmla="*/ 718 w 590"/>
                <a:gd name="T17" fmla="*/ 224 h 139"/>
                <a:gd name="T18" fmla="*/ 807 w 590"/>
                <a:gd name="T19" fmla="*/ 224 h 139"/>
                <a:gd name="T20" fmla="*/ 896 w 590"/>
                <a:gd name="T21" fmla="*/ 219 h 139"/>
                <a:gd name="T22" fmla="*/ 976 w 590"/>
                <a:gd name="T23" fmla="*/ 214 h 139"/>
                <a:gd name="T24" fmla="*/ 1049 w 590"/>
                <a:gd name="T25" fmla="*/ 210 h 139"/>
                <a:gd name="T26" fmla="*/ 1117 w 590"/>
                <a:gd name="T27" fmla="*/ 201 h 139"/>
                <a:gd name="T28" fmla="*/ 1188 w 590"/>
                <a:gd name="T29" fmla="*/ 192 h 139"/>
                <a:gd name="T30" fmla="*/ 1252 w 590"/>
                <a:gd name="T31" fmla="*/ 180 h 139"/>
                <a:gd name="T32" fmla="*/ 1315 w 590"/>
                <a:gd name="T33" fmla="*/ 162 h 139"/>
                <a:gd name="T34" fmla="*/ 1382 w 590"/>
                <a:gd name="T35" fmla="*/ 143 h 139"/>
                <a:gd name="T36" fmla="*/ 1334 w 590"/>
                <a:gd name="T37" fmla="*/ 190 h 139"/>
                <a:gd name="T38" fmla="*/ 1276 w 590"/>
                <a:gd name="T39" fmla="*/ 219 h 139"/>
                <a:gd name="T40" fmla="*/ 1215 w 590"/>
                <a:gd name="T41" fmla="*/ 242 h 139"/>
                <a:gd name="T42" fmla="*/ 1157 w 590"/>
                <a:gd name="T43" fmla="*/ 255 h 139"/>
                <a:gd name="T44" fmla="*/ 1095 w 590"/>
                <a:gd name="T45" fmla="*/ 269 h 139"/>
                <a:gd name="T46" fmla="*/ 1031 w 590"/>
                <a:gd name="T47" fmla="*/ 274 h 139"/>
                <a:gd name="T48" fmla="*/ 964 w 590"/>
                <a:gd name="T49" fmla="*/ 282 h 139"/>
                <a:gd name="T50" fmla="*/ 901 w 590"/>
                <a:gd name="T51" fmla="*/ 286 h 139"/>
                <a:gd name="T52" fmla="*/ 870 w 590"/>
                <a:gd name="T53" fmla="*/ 292 h 139"/>
                <a:gd name="T54" fmla="*/ 840 w 590"/>
                <a:gd name="T55" fmla="*/ 294 h 139"/>
                <a:gd name="T56" fmla="*/ 815 w 590"/>
                <a:gd name="T57" fmla="*/ 294 h 139"/>
                <a:gd name="T58" fmla="*/ 792 w 590"/>
                <a:gd name="T59" fmla="*/ 300 h 139"/>
                <a:gd name="T60" fmla="*/ 761 w 590"/>
                <a:gd name="T61" fmla="*/ 303 h 139"/>
                <a:gd name="T62" fmla="*/ 734 w 590"/>
                <a:gd name="T63" fmla="*/ 303 h 139"/>
                <a:gd name="T64" fmla="*/ 703 w 590"/>
                <a:gd name="T65" fmla="*/ 303 h 139"/>
                <a:gd name="T66" fmla="*/ 664 w 590"/>
                <a:gd name="T67" fmla="*/ 303 h 139"/>
                <a:gd name="T68" fmla="*/ 0 w 590"/>
                <a:gd name="T69" fmla="*/ 28 h 1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90"/>
                <a:gd name="T106" fmla="*/ 0 h 139"/>
                <a:gd name="T107" fmla="*/ 590 w 590"/>
                <a:gd name="T108" fmla="*/ 139 h 13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90" h="139">
                  <a:moveTo>
                    <a:pt x="0" y="13"/>
                  </a:moveTo>
                  <a:lnTo>
                    <a:pt x="79" y="0"/>
                  </a:lnTo>
                  <a:lnTo>
                    <a:pt x="106" y="25"/>
                  </a:lnTo>
                  <a:lnTo>
                    <a:pt x="136" y="45"/>
                  </a:lnTo>
                  <a:lnTo>
                    <a:pt x="167" y="64"/>
                  </a:lnTo>
                  <a:lnTo>
                    <a:pt x="200" y="78"/>
                  </a:lnTo>
                  <a:lnTo>
                    <a:pt x="234" y="88"/>
                  </a:lnTo>
                  <a:lnTo>
                    <a:pt x="271" y="96"/>
                  </a:lnTo>
                  <a:lnTo>
                    <a:pt x="306" y="102"/>
                  </a:lnTo>
                  <a:lnTo>
                    <a:pt x="344" y="102"/>
                  </a:lnTo>
                  <a:lnTo>
                    <a:pt x="382" y="100"/>
                  </a:lnTo>
                  <a:lnTo>
                    <a:pt x="417" y="98"/>
                  </a:lnTo>
                  <a:lnTo>
                    <a:pt x="448" y="96"/>
                  </a:lnTo>
                  <a:lnTo>
                    <a:pt x="477" y="92"/>
                  </a:lnTo>
                  <a:lnTo>
                    <a:pt x="507" y="88"/>
                  </a:lnTo>
                  <a:lnTo>
                    <a:pt x="534" y="82"/>
                  </a:lnTo>
                  <a:lnTo>
                    <a:pt x="561" y="74"/>
                  </a:lnTo>
                  <a:lnTo>
                    <a:pt x="590" y="66"/>
                  </a:lnTo>
                  <a:lnTo>
                    <a:pt x="569" y="86"/>
                  </a:lnTo>
                  <a:lnTo>
                    <a:pt x="544" y="100"/>
                  </a:lnTo>
                  <a:lnTo>
                    <a:pt x="519" y="111"/>
                  </a:lnTo>
                  <a:lnTo>
                    <a:pt x="494" y="117"/>
                  </a:lnTo>
                  <a:lnTo>
                    <a:pt x="467" y="123"/>
                  </a:lnTo>
                  <a:lnTo>
                    <a:pt x="440" y="125"/>
                  </a:lnTo>
                  <a:lnTo>
                    <a:pt x="411" y="129"/>
                  </a:lnTo>
                  <a:lnTo>
                    <a:pt x="384" y="131"/>
                  </a:lnTo>
                  <a:lnTo>
                    <a:pt x="371" y="133"/>
                  </a:lnTo>
                  <a:lnTo>
                    <a:pt x="359" y="135"/>
                  </a:lnTo>
                  <a:lnTo>
                    <a:pt x="348" y="135"/>
                  </a:lnTo>
                  <a:lnTo>
                    <a:pt x="338" y="137"/>
                  </a:lnTo>
                  <a:lnTo>
                    <a:pt x="325" y="139"/>
                  </a:lnTo>
                  <a:lnTo>
                    <a:pt x="313" y="139"/>
                  </a:lnTo>
                  <a:lnTo>
                    <a:pt x="300" y="139"/>
                  </a:lnTo>
                  <a:lnTo>
                    <a:pt x="284" y="139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7C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2" name="Freeform 69"/>
            <p:cNvSpPr>
              <a:spLocks/>
            </p:cNvSpPr>
            <p:nvPr/>
          </p:nvSpPr>
          <p:spPr bwMode="auto">
            <a:xfrm>
              <a:off x="3403" y="3028"/>
              <a:ext cx="134" cy="526"/>
            </a:xfrm>
            <a:custGeom>
              <a:avLst/>
              <a:gdLst>
                <a:gd name="T0" fmla="*/ 197 w 108"/>
                <a:gd name="T1" fmla="*/ 129 h 433"/>
                <a:gd name="T2" fmla="*/ 192 w 108"/>
                <a:gd name="T3" fmla="*/ 217 h 433"/>
                <a:gd name="T4" fmla="*/ 192 w 108"/>
                <a:gd name="T5" fmla="*/ 435 h 433"/>
                <a:gd name="T6" fmla="*/ 210 w 108"/>
                <a:gd name="T7" fmla="*/ 707 h 433"/>
                <a:gd name="T8" fmla="*/ 256 w 108"/>
                <a:gd name="T9" fmla="*/ 943 h 433"/>
                <a:gd name="T10" fmla="*/ 232 w 108"/>
                <a:gd name="T11" fmla="*/ 941 h 433"/>
                <a:gd name="T12" fmla="*/ 206 w 108"/>
                <a:gd name="T13" fmla="*/ 935 h 433"/>
                <a:gd name="T14" fmla="*/ 184 w 108"/>
                <a:gd name="T15" fmla="*/ 933 h 433"/>
                <a:gd name="T16" fmla="*/ 151 w 108"/>
                <a:gd name="T17" fmla="*/ 923 h 433"/>
                <a:gd name="T18" fmla="*/ 128 w 108"/>
                <a:gd name="T19" fmla="*/ 920 h 433"/>
                <a:gd name="T20" fmla="*/ 102 w 108"/>
                <a:gd name="T21" fmla="*/ 905 h 433"/>
                <a:gd name="T22" fmla="*/ 82 w 108"/>
                <a:gd name="T23" fmla="*/ 893 h 433"/>
                <a:gd name="T24" fmla="*/ 69 w 108"/>
                <a:gd name="T25" fmla="*/ 875 h 433"/>
                <a:gd name="T26" fmla="*/ 30 w 108"/>
                <a:gd name="T27" fmla="*/ 701 h 433"/>
                <a:gd name="T28" fmla="*/ 9 w 108"/>
                <a:gd name="T29" fmla="*/ 516 h 433"/>
                <a:gd name="T30" fmla="*/ 0 w 108"/>
                <a:gd name="T31" fmla="*/ 328 h 433"/>
                <a:gd name="T32" fmla="*/ 2 w 108"/>
                <a:gd name="T33" fmla="*/ 142 h 433"/>
                <a:gd name="T34" fmla="*/ 14 w 108"/>
                <a:gd name="T35" fmla="*/ 142 h 433"/>
                <a:gd name="T36" fmla="*/ 38 w 108"/>
                <a:gd name="T37" fmla="*/ 0 h 433"/>
                <a:gd name="T38" fmla="*/ 65 w 108"/>
                <a:gd name="T39" fmla="*/ 18 h 433"/>
                <a:gd name="T40" fmla="*/ 92 w 108"/>
                <a:gd name="T41" fmla="*/ 27 h 433"/>
                <a:gd name="T42" fmla="*/ 128 w 108"/>
                <a:gd name="T43" fmla="*/ 34 h 433"/>
                <a:gd name="T44" fmla="*/ 160 w 108"/>
                <a:gd name="T45" fmla="*/ 43 h 433"/>
                <a:gd name="T46" fmla="*/ 187 w 108"/>
                <a:gd name="T47" fmla="*/ 53 h 433"/>
                <a:gd name="T48" fmla="*/ 206 w 108"/>
                <a:gd name="T49" fmla="*/ 73 h 433"/>
                <a:gd name="T50" fmla="*/ 210 w 108"/>
                <a:gd name="T51" fmla="*/ 94 h 433"/>
                <a:gd name="T52" fmla="*/ 197 w 108"/>
                <a:gd name="T53" fmla="*/ 129 h 43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8"/>
                <a:gd name="T82" fmla="*/ 0 h 433"/>
                <a:gd name="T83" fmla="*/ 108 w 108"/>
                <a:gd name="T84" fmla="*/ 433 h 43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8" h="433">
                  <a:moveTo>
                    <a:pt x="83" y="59"/>
                  </a:moveTo>
                  <a:lnTo>
                    <a:pt x="81" y="100"/>
                  </a:lnTo>
                  <a:lnTo>
                    <a:pt x="81" y="200"/>
                  </a:lnTo>
                  <a:lnTo>
                    <a:pt x="89" y="324"/>
                  </a:lnTo>
                  <a:lnTo>
                    <a:pt x="108" y="433"/>
                  </a:lnTo>
                  <a:lnTo>
                    <a:pt x="98" y="432"/>
                  </a:lnTo>
                  <a:lnTo>
                    <a:pt x="87" y="430"/>
                  </a:lnTo>
                  <a:lnTo>
                    <a:pt x="77" y="428"/>
                  </a:lnTo>
                  <a:lnTo>
                    <a:pt x="64" y="424"/>
                  </a:lnTo>
                  <a:lnTo>
                    <a:pt x="54" y="422"/>
                  </a:lnTo>
                  <a:lnTo>
                    <a:pt x="43" y="416"/>
                  </a:lnTo>
                  <a:lnTo>
                    <a:pt x="35" y="410"/>
                  </a:lnTo>
                  <a:lnTo>
                    <a:pt x="29" y="402"/>
                  </a:lnTo>
                  <a:lnTo>
                    <a:pt x="12" y="322"/>
                  </a:lnTo>
                  <a:lnTo>
                    <a:pt x="4" y="237"/>
                  </a:lnTo>
                  <a:lnTo>
                    <a:pt x="0" y="151"/>
                  </a:lnTo>
                  <a:lnTo>
                    <a:pt x="2" y="65"/>
                  </a:lnTo>
                  <a:lnTo>
                    <a:pt x="6" y="65"/>
                  </a:lnTo>
                  <a:lnTo>
                    <a:pt x="16" y="0"/>
                  </a:lnTo>
                  <a:lnTo>
                    <a:pt x="27" y="8"/>
                  </a:lnTo>
                  <a:lnTo>
                    <a:pt x="39" y="12"/>
                  </a:lnTo>
                  <a:lnTo>
                    <a:pt x="54" y="16"/>
                  </a:lnTo>
                  <a:lnTo>
                    <a:pt x="68" y="20"/>
                  </a:lnTo>
                  <a:lnTo>
                    <a:pt x="79" y="25"/>
                  </a:lnTo>
                  <a:lnTo>
                    <a:pt x="87" y="33"/>
                  </a:lnTo>
                  <a:lnTo>
                    <a:pt x="89" y="43"/>
                  </a:lnTo>
                  <a:lnTo>
                    <a:pt x="83" y="5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3" name="Freeform 70"/>
            <p:cNvSpPr>
              <a:spLocks/>
            </p:cNvSpPr>
            <p:nvPr/>
          </p:nvSpPr>
          <p:spPr bwMode="auto">
            <a:xfrm>
              <a:off x="727" y="3045"/>
              <a:ext cx="678" cy="353"/>
            </a:xfrm>
            <a:custGeom>
              <a:avLst/>
              <a:gdLst>
                <a:gd name="T0" fmla="*/ 1284 w 548"/>
                <a:gd name="T1" fmla="*/ 584 h 290"/>
                <a:gd name="T2" fmla="*/ 1284 w 548"/>
                <a:gd name="T3" fmla="*/ 598 h 290"/>
                <a:gd name="T4" fmla="*/ 1279 w 548"/>
                <a:gd name="T5" fmla="*/ 615 h 290"/>
                <a:gd name="T6" fmla="*/ 1264 w 548"/>
                <a:gd name="T7" fmla="*/ 628 h 290"/>
                <a:gd name="T8" fmla="*/ 1258 w 548"/>
                <a:gd name="T9" fmla="*/ 637 h 290"/>
                <a:gd name="T10" fmla="*/ 0 w 548"/>
                <a:gd name="T11" fmla="*/ 33 h 290"/>
                <a:gd name="T12" fmla="*/ 19 w 548"/>
                <a:gd name="T13" fmla="*/ 0 h 290"/>
                <a:gd name="T14" fmla="*/ 1284 w 548"/>
                <a:gd name="T15" fmla="*/ 584 h 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8"/>
                <a:gd name="T25" fmla="*/ 0 h 290"/>
                <a:gd name="T26" fmla="*/ 548 w 548"/>
                <a:gd name="T27" fmla="*/ 290 h 2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8" h="290">
                  <a:moveTo>
                    <a:pt x="548" y="266"/>
                  </a:moveTo>
                  <a:lnTo>
                    <a:pt x="548" y="272"/>
                  </a:lnTo>
                  <a:lnTo>
                    <a:pt x="546" y="280"/>
                  </a:lnTo>
                  <a:lnTo>
                    <a:pt x="540" y="286"/>
                  </a:lnTo>
                  <a:lnTo>
                    <a:pt x="537" y="290"/>
                  </a:lnTo>
                  <a:lnTo>
                    <a:pt x="0" y="15"/>
                  </a:lnTo>
                  <a:lnTo>
                    <a:pt x="8" y="0"/>
                  </a:lnTo>
                  <a:lnTo>
                    <a:pt x="548" y="266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4" name="Freeform 71"/>
            <p:cNvSpPr>
              <a:spLocks/>
            </p:cNvSpPr>
            <p:nvPr/>
          </p:nvSpPr>
          <p:spPr bwMode="auto">
            <a:xfrm>
              <a:off x="3313" y="3150"/>
              <a:ext cx="46" cy="198"/>
            </a:xfrm>
            <a:custGeom>
              <a:avLst/>
              <a:gdLst>
                <a:gd name="T0" fmla="*/ 75 w 37"/>
                <a:gd name="T1" fmla="*/ 34 h 163"/>
                <a:gd name="T2" fmla="*/ 70 w 37"/>
                <a:gd name="T3" fmla="*/ 115 h 163"/>
                <a:gd name="T4" fmla="*/ 75 w 37"/>
                <a:gd name="T5" fmla="*/ 192 h 163"/>
                <a:gd name="T6" fmla="*/ 78 w 37"/>
                <a:gd name="T7" fmla="*/ 275 h 163"/>
                <a:gd name="T8" fmla="*/ 88 w 37"/>
                <a:gd name="T9" fmla="*/ 356 h 163"/>
                <a:gd name="T10" fmla="*/ 32 w 37"/>
                <a:gd name="T11" fmla="*/ 277 h 163"/>
                <a:gd name="T12" fmla="*/ 9 w 37"/>
                <a:gd name="T13" fmla="*/ 192 h 163"/>
                <a:gd name="T14" fmla="*/ 0 w 37"/>
                <a:gd name="T15" fmla="*/ 98 h 163"/>
                <a:gd name="T16" fmla="*/ 9 w 37"/>
                <a:gd name="T17" fmla="*/ 0 h 163"/>
                <a:gd name="T18" fmla="*/ 24 w 37"/>
                <a:gd name="T19" fmla="*/ 9 h 163"/>
                <a:gd name="T20" fmla="*/ 42 w 37"/>
                <a:gd name="T21" fmla="*/ 18 h 163"/>
                <a:gd name="T22" fmla="*/ 60 w 37"/>
                <a:gd name="T23" fmla="*/ 27 h 163"/>
                <a:gd name="T24" fmla="*/ 75 w 37"/>
                <a:gd name="T25" fmla="*/ 34 h 1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"/>
                <a:gd name="T40" fmla="*/ 0 h 163"/>
                <a:gd name="T41" fmla="*/ 37 w 37"/>
                <a:gd name="T42" fmla="*/ 163 h 1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" h="163">
                  <a:moveTo>
                    <a:pt x="31" y="16"/>
                  </a:moveTo>
                  <a:lnTo>
                    <a:pt x="29" y="53"/>
                  </a:lnTo>
                  <a:lnTo>
                    <a:pt x="31" y="88"/>
                  </a:lnTo>
                  <a:lnTo>
                    <a:pt x="33" y="126"/>
                  </a:lnTo>
                  <a:lnTo>
                    <a:pt x="37" y="163"/>
                  </a:lnTo>
                  <a:lnTo>
                    <a:pt x="14" y="128"/>
                  </a:lnTo>
                  <a:lnTo>
                    <a:pt x="4" y="88"/>
                  </a:lnTo>
                  <a:lnTo>
                    <a:pt x="0" y="45"/>
                  </a:lnTo>
                  <a:lnTo>
                    <a:pt x="4" y="0"/>
                  </a:lnTo>
                  <a:lnTo>
                    <a:pt x="10" y="4"/>
                  </a:lnTo>
                  <a:lnTo>
                    <a:pt x="18" y="8"/>
                  </a:lnTo>
                  <a:lnTo>
                    <a:pt x="25" y="12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20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5" name="Freeform 72"/>
            <p:cNvSpPr>
              <a:spLocks/>
            </p:cNvSpPr>
            <p:nvPr/>
          </p:nvSpPr>
          <p:spPr bwMode="auto">
            <a:xfrm>
              <a:off x="1688" y="3288"/>
              <a:ext cx="622" cy="367"/>
            </a:xfrm>
            <a:custGeom>
              <a:avLst/>
              <a:gdLst>
                <a:gd name="T0" fmla="*/ 1068 w 503"/>
                <a:gd name="T1" fmla="*/ 205 h 302"/>
                <a:gd name="T2" fmla="*/ 1101 w 503"/>
                <a:gd name="T3" fmla="*/ 226 h 302"/>
                <a:gd name="T4" fmla="*/ 1136 w 503"/>
                <a:gd name="T5" fmla="*/ 244 h 302"/>
                <a:gd name="T6" fmla="*/ 1167 w 503"/>
                <a:gd name="T7" fmla="*/ 265 h 302"/>
                <a:gd name="T8" fmla="*/ 1176 w 503"/>
                <a:gd name="T9" fmla="*/ 298 h 302"/>
                <a:gd name="T10" fmla="*/ 1118 w 503"/>
                <a:gd name="T11" fmla="*/ 343 h 302"/>
                <a:gd name="T12" fmla="*/ 1059 w 503"/>
                <a:gd name="T13" fmla="*/ 386 h 302"/>
                <a:gd name="T14" fmla="*/ 997 w 503"/>
                <a:gd name="T15" fmla="*/ 435 h 302"/>
                <a:gd name="T16" fmla="*/ 937 w 503"/>
                <a:gd name="T17" fmla="*/ 482 h 302"/>
                <a:gd name="T18" fmla="*/ 872 w 503"/>
                <a:gd name="T19" fmla="*/ 529 h 302"/>
                <a:gd name="T20" fmla="*/ 809 w 503"/>
                <a:gd name="T21" fmla="*/ 575 h 302"/>
                <a:gd name="T22" fmla="*/ 744 w 503"/>
                <a:gd name="T23" fmla="*/ 616 h 302"/>
                <a:gd name="T24" fmla="*/ 683 w 503"/>
                <a:gd name="T25" fmla="*/ 659 h 302"/>
                <a:gd name="T26" fmla="*/ 633 w 503"/>
                <a:gd name="T27" fmla="*/ 645 h 302"/>
                <a:gd name="T28" fmla="*/ 566 w 503"/>
                <a:gd name="T29" fmla="*/ 610 h 302"/>
                <a:gd name="T30" fmla="*/ 493 w 503"/>
                <a:gd name="T31" fmla="*/ 582 h 302"/>
                <a:gd name="T32" fmla="*/ 422 w 503"/>
                <a:gd name="T33" fmla="*/ 548 h 302"/>
                <a:gd name="T34" fmla="*/ 345 w 503"/>
                <a:gd name="T35" fmla="*/ 516 h 302"/>
                <a:gd name="T36" fmla="*/ 273 w 503"/>
                <a:gd name="T37" fmla="*/ 486 h 302"/>
                <a:gd name="T38" fmla="*/ 200 w 503"/>
                <a:gd name="T39" fmla="*/ 458 h 302"/>
                <a:gd name="T40" fmla="*/ 121 w 503"/>
                <a:gd name="T41" fmla="*/ 427 h 302"/>
                <a:gd name="T42" fmla="*/ 49 w 503"/>
                <a:gd name="T43" fmla="*/ 402 h 302"/>
                <a:gd name="T44" fmla="*/ 26 w 503"/>
                <a:gd name="T45" fmla="*/ 378 h 302"/>
                <a:gd name="T46" fmla="*/ 9 w 503"/>
                <a:gd name="T47" fmla="*/ 356 h 302"/>
                <a:gd name="T48" fmla="*/ 0 w 503"/>
                <a:gd name="T49" fmla="*/ 331 h 302"/>
                <a:gd name="T50" fmla="*/ 9 w 503"/>
                <a:gd name="T51" fmla="*/ 298 h 302"/>
                <a:gd name="T52" fmla="*/ 108 w 503"/>
                <a:gd name="T53" fmla="*/ 253 h 302"/>
                <a:gd name="T54" fmla="*/ 192 w 503"/>
                <a:gd name="T55" fmla="*/ 214 h 302"/>
                <a:gd name="T56" fmla="*/ 270 w 503"/>
                <a:gd name="T57" fmla="*/ 174 h 302"/>
                <a:gd name="T58" fmla="*/ 336 w 503"/>
                <a:gd name="T59" fmla="*/ 142 h 302"/>
                <a:gd name="T60" fmla="*/ 406 w 503"/>
                <a:gd name="T61" fmla="*/ 108 h 302"/>
                <a:gd name="T62" fmla="*/ 466 w 503"/>
                <a:gd name="T63" fmla="*/ 77 h 302"/>
                <a:gd name="T64" fmla="*/ 537 w 503"/>
                <a:gd name="T65" fmla="*/ 39 h 302"/>
                <a:gd name="T66" fmla="*/ 606 w 503"/>
                <a:gd name="T67" fmla="*/ 0 h 302"/>
                <a:gd name="T68" fmla="*/ 670 w 503"/>
                <a:gd name="T69" fmla="*/ 18 h 302"/>
                <a:gd name="T70" fmla="*/ 728 w 503"/>
                <a:gd name="T71" fmla="*/ 39 h 302"/>
                <a:gd name="T72" fmla="*/ 784 w 503"/>
                <a:gd name="T73" fmla="*/ 63 h 302"/>
                <a:gd name="T74" fmla="*/ 845 w 503"/>
                <a:gd name="T75" fmla="*/ 90 h 302"/>
                <a:gd name="T76" fmla="*/ 898 w 503"/>
                <a:gd name="T77" fmla="*/ 119 h 302"/>
                <a:gd name="T78" fmla="*/ 957 w 503"/>
                <a:gd name="T79" fmla="*/ 149 h 302"/>
                <a:gd name="T80" fmla="*/ 1009 w 503"/>
                <a:gd name="T81" fmla="*/ 174 h 302"/>
                <a:gd name="T82" fmla="*/ 1068 w 503"/>
                <a:gd name="T83" fmla="*/ 205 h 30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3"/>
                <a:gd name="T127" fmla="*/ 0 h 302"/>
                <a:gd name="T128" fmla="*/ 503 w 503"/>
                <a:gd name="T129" fmla="*/ 302 h 30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3" h="302">
                  <a:moveTo>
                    <a:pt x="457" y="94"/>
                  </a:moveTo>
                  <a:lnTo>
                    <a:pt x="471" y="104"/>
                  </a:lnTo>
                  <a:lnTo>
                    <a:pt x="486" y="112"/>
                  </a:lnTo>
                  <a:lnTo>
                    <a:pt x="499" y="121"/>
                  </a:lnTo>
                  <a:lnTo>
                    <a:pt x="503" y="137"/>
                  </a:lnTo>
                  <a:lnTo>
                    <a:pt x="478" y="157"/>
                  </a:lnTo>
                  <a:lnTo>
                    <a:pt x="453" y="178"/>
                  </a:lnTo>
                  <a:lnTo>
                    <a:pt x="426" y="200"/>
                  </a:lnTo>
                  <a:lnTo>
                    <a:pt x="401" y="221"/>
                  </a:lnTo>
                  <a:lnTo>
                    <a:pt x="373" y="243"/>
                  </a:lnTo>
                  <a:lnTo>
                    <a:pt x="346" y="263"/>
                  </a:lnTo>
                  <a:lnTo>
                    <a:pt x="319" y="282"/>
                  </a:lnTo>
                  <a:lnTo>
                    <a:pt x="292" y="302"/>
                  </a:lnTo>
                  <a:lnTo>
                    <a:pt x="271" y="296"/>
                  </a:lnTo>
                  <a:lnTo>
                    <a:pt x="242" y="280"/>
                  </a:lnTo>
                  <a:lnTo>
                    <a:pt x="211" y="267"/>
                  </a:lnTo>
                  <a:lnTo>
                    <a:pt x="180" y="251"/>
                  </a:lnTo>
                  <a:lnTo>
                    <a:pt x="148" y="237"/>
                  </a:lnTo>
                  <a:lnTo>
                    <a:pt x="117" y="223"/>
                  </a:lnTo>
                  <a:lnTo>
                    <a:pt x="86" y="210"/>
                  </a:lnTo>
                  <a:lnTo>
                    <a:pt x="52" y="196"/>
                  </a:lnTo>
                  <a:lnTo>
                    <a:pt x="21" y="184"/>
                  </a:lnTo>
                  <a:lnTo>
                    <a:pt x="11" y="174"/>
                  </a:lnTo>
                  <a:lnTo>
                    <a:pt x="4" y="163"/>
                  </a:lnTo>
                  <a:lnTo>
                    <a:pt x="0" y="151"/>
                  </a:lnTo>
                  <a:lnTo>
                    <a:pt x="4" y="137"/>
                  </a:lnTo>
                  <a:lnTo>
                    <a:pt x="46" y="116"/>
                  </a:lnTo>
                  <a:lnTo>
                    <a:pt x="82" y="98"/>
                  </a:lnTo>
                  <a:lnTo>
                    <a:pt x="115" y="80"/>
                  </a:lnTo>
                  <a:lnTo>
                    <a:pt x="144" y="65"/>
                  </a:lnTo>
                  <a:lnTo>
                    <a:pt x="173" y="49"/>
                  </a:lnTo>
                  <a:lnTo>
                    <a:pt x="200" y="35"/>
                  </a:lnTo>
                  <a:lnTo>
                    <a:pt x="230" y="17"/>
                  </a:lnTo>
                  <a:lnTo>
                    <a:pt x="259" y="0"/>
                  </a:lnTo>
                  <a:lnTo>
                    <a:pt x="286" y="8"/>
                  </a:lnTo>
                  <a:lnTo>
                    <a:pt x="311" y="17"/>
                  </a:lnTo>
                  <a:lnTo>
                    <a:pt x="336" y="29"/>
                  </a:lnTo>
                  <a:lnTo>
                    <a:pt x="361" y="41"/>
                  </a:lnTo>
                  <a:lnTo>
                    <a:pt x="384" y="55"/>
                  </a:lnTo>
                  <a:lnTo>
                    <a:pt x="409" y="68"/>
                  </a:lnTo>
                  <a:lnTo>
                    <a:pt x="432" y="80"/>
                  </a:lnTo>
                  <a:lnTo>
                    <a:pt x="457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6" name="Freeform 73"/>
            <p:cNvSpPr>
              <a:spLocks/>
            </p:cNvSpPr>
            <p:nvPr/>
          </p:nvSpPr>
          <p:spPr bwMode="auto">
            <a:xfrm>
              <a:off x="1428" y="3296"/>
              <a:ext cx="265" cy="116"/>
            </a:xfrm>
            <a:custGeom>
              <a:avLst/>
              <a:gdLst>
                <a:gd name="T0" fmla="*/ 503 w 214"/>
                <a:gd name="T1" fmla="*/ 41 h 96"/>
                <a:gd name="T2" fmla="*/ 503 w 214"/>
                <a:gd name="T3" fmla="*/ 53 h 96"/>
                <a:gd name="T4" fmla="*/ 440 w 214"/>
                <a:gd name="T5" fmla="*/ 70 h 96"/>
                <a:gd name="T6" fmla="*/ 375 w 214"/>
                <a:gd name="T7" fmla="*/ 83 h 96"/>
                <a:gd name="T8" fmla="*/ 313 w 214"/>
                <a:gd name="T9" fmla="*/ 100 h 96"/>
                <a:gd name="T10" fmla="*/ 245 w 214"/>
                <a:gd name="T11" fmla="*/ 121 h 96"/>
                <a:gd name="T12" fmla="*/ 181 w 214"/>
                <a:gd name="T13" fmla="*/ 135 h 96"/>
                <a:gd name="T14" fmla="*/ 118 w 214"/>
                <a:gd name="T15" fmla="*/ 157 h 96"/>
                <a:gd name="T16" fmla="*/ 58 w 214"/>
                <a:gd name="T17" fmla="*/ 184 h 96"/>
                <a:gd name="T18" fmla="*/ 0 w 214"/>
                <a:gd name="T19" fmla="*/ 204 h 96"/>
                <a:gd name="T20" fmla="*/ 19 w 214"/>
                <a:gd name="T21" fmla="*/ 167 h 96"/>
                <a:gd name="T22" fmla="*/ 50 w 214"/>
                <a:gd name="T23" fmla="*/ 133 h 96"/>
                <a:gd name="T24" fmla="*/ 82 w 214"/>
                <a:gd name="T25" fmla="*/ 110 h 96"/>
                <a:gd name="T26" fmla="*/ 118 w 214"/>
                <a:gd name="T27" fmla="*/ 87 h 96"/>
                <a:gd name="T28" fmla="*/ 160 w 214"/>
                <a:gd name="T29" fmla="*/ 75 h 96"/>
                <a:gd name="T30" fmla="*/ 199 w 214"/>
                <a:gd name="T31" fmla="*/ 62 h 96"/>
                <a:gd name="T32" fmla="*/ 239 w 214"/>
                <a:gd name="T33" fmla="*/ 50 h 96"/>
                <a:gd name="T34" fmla="*/ 277 w 214"/>
                <a:gd name="T35" fmla="*/ 36 h 96"/>
                <a:gd name="T36" fmla="*/ 313 w 214"/>
                <a:gd name="T37" fmla="*/ 23 h 96"/>
                <a:gd name="T38" fmla="*/ 343 w 214"/>
                <a:gd name="T39" fmla="*/ 19 h 96"/>
                <a:gd name="T40" fmla="*/ 367 w 214"/>
                <a:gd name="T41" fmla="*/ 18 h 96"/>
                <a:gd name="T42" fmla="*/ 391 w 214"/>
                <a:gd name="T43" fmla="*/ 12 h 96"/>
                <a:gd name="T44" fmla="*/ 412 w 214"/>
                <a:gd name="T45" fmla="*/ 8 h 96"/>
                <a:gd name="T46" fmla="*/ 431 w 214"/>
                <a:gd name="T47" fmla="*/ 8 h 96"/>
                <a:gd name="T48" fmla="*/ 450 w 214"/>
                <a:gd name="T49" fmla="*/ 2 h 96"/>
                <a:gd name="T50" fmla="*/ 471 w 214"/>
                <a:gd name="T51" fmla="*/ 0 h 96"/>
                <a:gd name="T52" fmla="*/ 503 w 214"/>
                <a:gd name="T53" fmla="*/ 41 h 9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14"/>
                <a:gd name="T82" fmla="*/ 0 h 96"/>
                <a:gd name="T83" fmla="*/ 214 w 214"/>
                <a:gd name="T84" fmla="*/ 96 h 9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14" h="96">
                  <a:moveTo>
                    <a:pt x="214" y="19"/>
                  </a:moveTo>
                  <a:lnTo>
                    <a:pt x="214" y="25"/>
                  </a:lnTo>
                  <a:lnTo>
                    <a:pt x="187" y="33"/>
                  </a:lnTo>
                  <a:lnTo>
                    <a:pt x="160" y="39"/>
                  </a:lnTo>
                  <a:lnTo>
                    <a:pt x="133" y="47"/>
                  </a:lnTo>
                  <a:lnTo>
                    <a:pt x="104" y="57"/>
                  </a:lnTo>
                  <a:lnTo>
                    <a:pt x="77" y="64"/>
                  </a:lnTo>
                  <a:lnTo>
                    <a:pt x="50" y="74"/>
                  </a:lnTo>
                  <a:lnTo>
                    <a:pt x="25" y="86"/>
                  </a:lnTo>
                  <a:lnTo>
                    <a:pt x="0" y="96"/>
                  </a:lnTo>
                  <a:lnTo>
                    <a:pt x="8" y="78"/>
                  </a:lnTo>
                  <a:lnTo>
                    <a:pt x="21" y="62"/>
                  </a:lnTo>
                  <a:lnTo>
                    <a:pt x="35" y="51"/>
                  </a:lnTo>
                  <a:lnTo>
                    <a:pt x="50" y="41"/>
                  </a:lnTo>
                  <a:lnTo>
                    <a:pt x="68" y="35"/>
                  </a:lnTo>
                  <a:lnTo>
                    <a:pt x="85" y="29"/>
                  </a:lnTo>
                  <a:lnTo>
                    <a:pt x="102" y="23"/>
                  </a:lnTo>
                  <a:lnTo>
                    <a:pt x="118" y="17"/>
                  </a:lnTo>
                  <a:lnTo>
                    <a:pt x="133" y="11"/>
                  </a:lnTo>
                  <a:lnTo>
                    <a:pt x="146" y="9"/>
                  </a:lnTo>
                  <a:lnTo>
                    <a:pt x="156" y="8"/>
                  </a:lnTo>
                  <a:lnTo>
                    <a:pt x="166" y="6"/>
                  </a:lnTo>
                  <a:lnTo>
                    <a:pt x="175" y="4"/>
                  </a:lnTo>
                  <a:lnTo>
                    <a:pt x="183" y="4"/>
                  </a:lnTo>
                  <a:lnTo>
                    <a:pt x="191" y="2"/>
                  </a:lnTo>
                  <a:lnTo>
                    <a:pt x="200" y="0"/>
                  </a:lnTo>
                  <a:lnTo>
                    <a:pt x="214" y="19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7" name="Freeform 74"/>
            <p:cNvSpPr>
              <a:spLocks/>
            </p:cNvSpPr>
            <p:nvPr/>
          </p:nvSpPr>
          <p:spPr bwMode="auto">
            <a:xfrm>
              <a:off x="1745" y="3326"/>
              <a:ext cx="521" cy="284"/>
            </a:xfrm>
            <a:custGeom>
              <a:avLst/>
              <a:gdLst>
                <a:gd name="T0" fmla="*/ 988 w 421"/>
                <a:gd name="T1" fmla="*/ 209 h 234"/>
                <a:gd name="T2" fmla="*/ 592 w 421"/>
                <a:gd name="T3" fmla="*/ 509 h 234"/>
                <a:gd name="T4" fmla="*/ 533 w 421"/>
                <a:gd name="T5" fmla="*/ 495 h 234"/>
                <a:gd name="T6" fmla="*/ 455 w 421"/>
                <a:gd name="T7" fmla="*/ 468 h 234"/>
                <a:gd name="T8" fmla="*/ 366 w 421"/>
                <a:gd name="T9" fmla="*/ 434 h 234"/>
                <a:gd name="T10" fmla="*/ 275 w 421"/>
                <a:gd name="T11" fmla="*/ 396 h 234"/>
                <a:gd name="T12" fmla="*/ 186 w 421"/>
                <a:gd name="T13" fmla="*/ 358 h 234"/>
                <a:gd name="T14" fmla="*/ 109 w 421"/>
                <a:gd name="T15" fmla="*/ 324 h 234"/>
                <a:gd name="T16" fmla="*/ 40 w 421"/>
                <a:gd name="T17" fmla="*/ 295 h 234"/>
                <a:gd name="T18" fmla="*/ 0 w 421"/>
                <a:gd name="T19" fmla="*/ 277 h 234"/>
                <a:gd name="T20" fmla="*/ 58 w 421"/>
                <a:gd name="T21" fmla="*/ 234 h 234"/>
                <a:gd name="T22" fmla="*/ 121 w 421"/>
                <a:gd name="T23" fmla="*/ 194 h 234"/>
                <a:gd name="T24" fmla="*/ 186 w 421"/>
                <a:gd name="T25" fmla="*/ 163 h 234"/>
                <a:gd name="T26" fmla="*/ 248 w 421"/>
                <a:gd name="T27" fmla="*/ 124 h 234"/>
                <a:gd name="T28" fmla="*/ 318 w 421"/>
                <a:gd name="T29" fmla="*/ 92 h 234"/>
                <a:gd name="T30" fmla="*/ 382 w 421"/>
                <a:gd name="T31" fmla="*/ 61 h 234"/>
                <a:gd name="T32" fmla="*/ 446 w 421"/>
                <a:gd name="T33" fmla="*/ 30 h 234"/>
                <a:gd name="T34" fmla="*/ 510 w 421"/>
                <a:gd name="T35" fmla="*/ 0 h 234"/>
                <a:gd name="T36" fmla="*/ 573 w 421"/>
                <a:gd name="T37" fmla="*/ 18 h 234"/>
                <a:gd name="T38" fmla="*/ 631 w 421"/>
                <a:gd name="T39" fmla="*/ 40 h 234"/>
                <a:gd name="T40" fmla="*/ 694 w 421"/>
                <a:gd name="T41" fmla="*/ 64 h 234"/>
                <a:gd name="T42" fmla="*/ 759 w 421"/>
                <a:gd name="T43" fmla="*/ 84 h 234"/>
                <a:gd name="T44" fmla="*/ 817 w 421"/>
                <a:gd name="T45" fmla="*/ 115 h 234"/>
                <a:gd name="T46" fmla="*/ 876 w 421"/>
                <a:gd name="T47" fmla="*/ 144 h 234"/>
                <a:gd name="T48" fmla="*/ 934 w 421"/>
                <a:gd name="T49" fmla="*/ 175 h 234"/>
                <a:gd name="T50" fmla="*/ 988 w 421"/>
                <a:gd name="T51" fmla="*/ 209 h 23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1"/>
                <a:gd name="T79" fmla="*/ 0 h 234"/>
                <a:gd name="T80" fmla="*/ 421 w 421"/>
                <a:gd name="T81" fmla="*/ 234 h 23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1" h="234">
                  <a:moveTo>
                    <a:pt x="421" y="96"/>
                  </a:moveTo>
                  <a:lnTo>
                    <a:pt x="252" y="234"/>
                  </a:lnTo>
                  <a:lnTo>
                    <a:pt x="227" y="228"/>
                  </a:lnTo>
                  <a:lnTo>
                    <a:pt x="194" y="216"/>
                  </a:lnTo>
                  <a:lnTo>
                    <a:pt x="156" y="200"/>
                  </a:lnTo>
                  <a:lnTo>
                    <a:pt x="117" y="183"/>
                  </a:lnTo>
                  <a:lnTo>
                    <a:pt x="79" y="165"/>
                  </a:lnTo>
                  <a:lnTo>
                    <a:pt x="46" y="149"/>
                  </a:lnTo>
                  <a:lnTo>
                    <a:pt x="17" y="136"/>
                  </a:lnTo>
                  <a:lnTo>
                    <a:pt x="0" y="128"/>
                  </a:lnTo>
                  <a:lnTo>
                    <a:pt x="25" y="108"/>
                  </a:lnTo>
                  <a:lnTo>
                    <a:pt x="52" y="90"/>
                  </a:lnTo>
                  <a:lnTo>
                    <a:pt x="79" y="75"/>
                  </a:lnTo>
                  <a:lnTo>
                    <a:pt x="106" y="57"/>
                  </a:lnTo>
                  <a:lnTo>
                    <a:pt x="136" y="43"/>
                  </a:lnTo>
                  <a:lnTo>
                    <a:pt x="163" y="28"/>
                  </a:lnTo>
                  <a:lnTo>
                    <a:pt x="190" y="14"/>
                  </a:lnTo>
                  <a:lnTo>
                    <a:pt x="217" y="0"/>
                  </a:lnTo>
                  <a:lnTo>
                    <a:pt x="244" y="8"/>
                  </a:lnTo>
                  <a:lnTo>
                    <a:pt x="269" y="18"/>
                  </a:lnTo>
                  <a:lnTo>
                    <a:pt x="296" y="30"/>
                  </a:lnTo>
                  <a:lnTo>
                    <a:pt x="323" y="39"/>
                  </a:lnTo>
                  <a:lnTo>
                    <a:pt x="348" y="53"/>
                  </a:lnTo>
                  <a:lnTo>
                    <a:pt x="373" y="67"/>
                  </a:lnTo>
                  <a:lnTo>
                    <a:pt x="398" y="81"/>
                  </a:lnTo>
                  <a:lnTo>
                    <a:pt x="421" y="96"/>
                  </a:lnTo>
                  <a:close/>
                </a:path>
              </a:pathLst>
            </a:custGeom>
            <a:solidFill>
              <a:srgbClr val="020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8" name="Freeform 75"/>
            <p:cNvSpPr>
              <a:spLocks/>
            </p:cNvSpPr>
            <p:nvPr/>
          </p:nvSpPr>
          <p:spPr bwMode="auto">
            <a:xfrm>
              <a:off x="3307" y="3373"/>
              <a:ext cx="75" cy="104"/>
            </a:xfrm>
            <a:custGeom>
              <a:avLst/>
              <a:gdLst>
                <a:gd name="T0" fmla="*/ 111 w 61"/>
                <a:gd name="T1" fmla="*/ 81 h 85"/>
                <a:gd name="T2" fmla="*/ 139 w 61"/>
                <a:gd name="T3" fmla="*/ 190 h 85"/>
                <a:gd name="T4" fmla="*/ 117 w 61"/>
                <a:gd name="T5" fmla="*/ 173 h 85"/>
                <a:gd name="T6" fmla="*/ 87 w 61"/>
                <a:gd name="T7" fmla="*/ 154 h 85"/>
                <a:gd name="T8" fmla="*/ 64 w 61"/>
                <a:gd name="T9" fmla="*/ 132 h 85"/>
                <a:gd name="T10" fmla="*/ 42 w 61"/>
                <a:gd name="T11" fmla="*/ 109 h 85"/>
                <a:gd name="T12" fmla="*/ 26 w 61"/>
                <a:gd name="T13" fmla="*/ 89 h 85"/>
                <a:gd name="T14" fmla="*/ 11 w 61"/>
                <a:gd name="T15" fmla="*/ 62 h 85"/>
                <a:gd name="T16" fmla="*/ 0 w 61"/>
                <a:gd name="T17" fmla="*/ 32 h 85"/>
                <a:gd name="T18" fmla="*/ 0 w 61"/>
                <a:gd name="T19" fmla="*/ 0 h 85"/>
                <a:gd name="T20" fmla="*/ 31 w 61"/>
                <a:gd name="T21" fmla="*/ 18 h 85"/>
                <a:gd name="T22" fmla="*/ 59 w 61"/>
                <a:gd name="T23" fmla="*/ 35 h 85"/>
                <a:gd name="T24" fmla="*/ 81 w 61"/>
                <a:gd name="T25" fmla="*/ 59 h 85"/>
                <a:gd name="T26" fmla="*/ 111 w 61"/>
                <a:gd name="T27" fmla="*/ 81 h 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1"/>
                <a:gd name="T43" fmla="*/ 0 h 85"/>
                <a:gd name="T44" fmla="*/ 61 w 61"/>
                <a:gd name="T45" fmla="*/ 85 h 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1" h="85">
                  <a:moveTo>
                    <a:pt x="48" y="36"/>
                  </a:moveTo>
                  <a:lnTo>
                    <a:pt x="61" y="85"/>
                  </a:lnTo>
                  <a:lnTo>
                    <a:pt x="51" y="77"/>
                  </a:lnTo>
                  <a:lnTo>
                    <a:pt x="38" y="69"/>
                  </a:lnTo>
                  <a:lnTo>
                    <a:pt x="28" y="59"/>
                  </a:lnTo>
                  <a:lnTo>
                    <a:pt x="19" y="49"/>
                  </a:lnTo>
                  <a:lnTo>
                    <a:pt x="11" y="40"/>
                  </a:lnTo>
                  <a:lnTo>
                    <a:pt x="5" y="28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3" y="8"/>
                  </a:lnTo>
                  <a:lnTo>
                    <a:pt x="26" y="16"/>
                  </a:lnTo>
                  <a:lnTo>
                    <a:pt x="36" y="26"/>
                  </a:lnTo>
                  <a:lnTo>
                    <a:pt x="48" y="36"/>
                  </a:lnTo>
                  <a:close/>
                </a:path>
              </a:pathLst>
            </a:custGeom>
            <a:solidFill>
              <a:srgbClr val="007C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89" name="Freeform 76"/>
            <p:cNvSpPr>
              <a:spLocks/>
            </p:cNvSpPr>
            <p:nvPr/>
          </p:nvSpPr>
          <p:spPr bwMode="auto">
            <a:xfrm>
              <a:off x="3578" y="3491"/>
              <a:ext cx="485" cy="88"/>
            </a:xfrm>
            <a:custGeom>
              <a:avLst/>
              <a:gdLst>
                <a:gd name="T0" fmla="*/ 918 w 392"/>
                <a:gd name="T1" fmla="*/ 97 h 72"/>
                <a:gd name="T2" fmla="*/ 904 w 392"/>
                <a:gd name="T3" fmla="*/ 114 h 72"/>
                <a:gd name="T4" fmla="*/ 886 w 392"/>
                <a:gd name="T5" fmla="*/ 130 h 72"/>
                <a:gd name="T6" fmla="*/ 856 w 392"/>
                <a:gd name="T7" fmla="*/ 142 h 72"/>
                <a:gd name="T8" fmla="*/ 818 w 392"/>
                <a:gd name="T9" fmla="*/ 150 h 72"/>
                <a:gd name="T10" fmla="*/ 768 w 392"/>
                <a:gd name="T11" fmla="*/ 156 h 72"/>
                <a:gd name="T12" fmla="*/ 693 w 392"/>
                <a:gd name="T13" fmla="*/ 161 h 72"/>
                <a:gd name="T14" fmla="*/ 601 w 392"/>
                <a:gd name="T15" fmla="*/ 161 h 72"/>
                <a:gd name="T16" fmla="*/ 480 w 392"/>
                <a:gd name="T17" fmla="*/ 156 h 72"/>
                <a:gd name="T18" fmla="*/ 422 w 392"/>
                <a:gd name="T19" fmla="*/ 148 h 72"/>
                <a:gd name="T20" fmla="*/ 364 w 392"/>
                <a:gd name="T21" fmla="*/ 139 h 72"/>
                <a:gd name="T22" fmla="*/ 304 w 392"/>
                <a:gd name="T23" fmla="*/ 130 h 72"/>
                <a:gd name="T24" fmla="*/ 246 w 392"/>
                <a:gd name="T25" fmla="*/ 121 h 72"/>
                <a:gd name="T26" fmla="*/ 187 w 392"/>
                <a:gd name="T27" fmla="*/ 114 h 72"/>
                <a:gd name="T28" fmla="*/ 129 w 392"/>
                <a:gd name="T29" fmla="*/ 100 h 72"/>
                <a:gd name="T30" fmla="*/ 75 w 392"/>
                <a:gd name="T31" fmla="*/ 92 h 72"/>
                <a:gd name="T32" fmla="*/ 17 w 392"/>
                <a:gd name="T33" fmla="*/ 79 h 72"/>
                <a:gd name="T34" fmla="*/ 0 w 392"/>
                <a:gd name="T35" fmla="*/ 0 h 72"/>
                <a:gd name="T36" fmla="*/ 58 w 392"/>
                <a:gd name="T37" fmla="*/ 16 h 72"/>
                <a:gd name="T38" fmla="*/ 111 w 392"/>
                <a:gd name="T39" fmla="*/ 33 h 72"/>
                <a:gd name="T40" fmla="*/ 170 w 392"/>
                <a:gd name="T41" fmla="*/ 48 h 72"/>
                <a:gd name="T42" fmla="*/ 230 w 392"/>
                <a:gd name="T43" fmla="*/ 60 h 72"/>
                <a:gd name="T44" fmla="*/ 285 w 392"/>
                <a:gd name="T45" fmla="*/ 68 h 72"/>
                <a:gd name="T46" fmla="*/ 343 w 392"/>
                <a:gd name="T47" fmla="*/ 82 h 72"/>
                <a:gd name="T48" fmla="*/ 401 w 392"/>
                <a:gd name="T49" fmla="*/ 92 h 72"/>
                <a:gd name="T50" fmla="*/ 460 w 392"/>
                <a:gd name="T51" fmla="*/ 97 h 72"/>
                <a:gd name="T52" fmla="*/ 512 w 392"/>
                <a:gd name="T53" fmla="*/ 100 h 72"/>
                <a:gd name="T54" fmla="*/ 573 w 392"/>
                <a:gd name="T55" fmla="*/ 105 h 72"/>
                <a:gd name="T56" fmla="*/ 631 w 392"/>
                <a:gd name="T57" fmla="*/ 109 h 72"/>
                <a:gd name="T58" fmla="*/ 689 w 392"/>
                <a:gd name="T59" fmla="*/ 109 h 72"/>
                <a:gd name="T60" fmla="*/ 749 w 392"/>
                <a:gd name="T61" fmla="*/ 109 h 72"/>
                <a:gd name="T62" fmla="*/ 800 w 392"/>
                <a:gd name="T63" fmla="*/ 105 h 72"/>
                <a:gd name="T64" fmla="*/ 860 w 392"/>
                <a:gd name="T65" fmla="*/ 100 h 72"/>
                <a:gd name="T66" fmla="*/ 918 w 392"/>
                <a:gd name="T67" fmla="*/ 97 h 7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92"/>
                <a:gd name="T103" fmla="*/ 0 h 72"/>
                <a:gd name="T104" fmla="*/ 392 w 392"/>
                <a:gd name="T105" fmla="*/ 72 h 7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92" h="72">
                  <a:moveTo>
                    <a:pt x="392" y="43"/>
                  </a:moveTo>
                  <a:lnTo>
                    <a:pt x="386" y="51"/>
                  </a:lnTo>
                  <a:lnTo>
                    <a:pt x="378" y="58"/>
                  </a:lnTo>
                  <a:lnTo>
                    <a:pt x="365" y="64"/>
                  </a:lnTo>
                  <a:lnTo>
                    <a:pt x="349" y="68"/>
                  </a:lnTo>
                  <a:lnTo>
                    <a:pt x="328" y="70"/>
                  </a:lnTo>
                  <a:lnTo>
                    <a:pt x="296" y="72"/>
                  </a:lnTo>
                  <a:lnTo>
                    <a:pt x="257" y="72"/>
                  </a:lnTo>
                  <a:lnTo>
                    <a:pt x="205" y="70"/>
                  </a:lnTo>
                  <a:lnTo>
                    <a:pt x="180" y="66"/>
                  </a:lnTo>
                  <a:lnTo>
                    <a:pt x="155" y="62"/>
                  </a:lnTo>
                  <a:lnTo>
                    <a:pt x="130" y="58"/>
                  </a:lnTo>
                  <a:lnTo>
                    <a:pt x="105" y="54"/>
                  </a:lnTo>
                  <a:lnTo>
                    <a:pt x="80" y="51"/>
                  </a:lnTo>
                  <a:lnTo>
                    <a:pt x="55" y="45"/>
                  </a:lnTo>
                  <a:lnTo>
                    <a:pt x="32" y="41"/>
                  </a:lnTo>
                  <a:lnTo>
                    <a:pt x="7" y="35"/>
                  </a:lnTo>
                  <a:lnTo>
                    <a:pt x="0" y="0"/>
                  </a:lnTo>
                  <a:lnTo>
                    <a:pt x="25" y="7"/>
                  </a:lnTo>
                  <a:lnTo>
                    <a:pt x="48" y="15"/>
                  </a:lnTo>
                  <a:lnTo>
                    <a:pt x="73" y="21"/>
                  </a:lnTo>
                  <a:lnTo>
                    <a:pt x="98" y="27"/>
                  </a:lnTo>
                  <a:lnTo>
                    <a:pt x="121" y="31"/>
                  </a:lnTo>
                  <a:lnTo>
                    <a:pt x="146" y="37"/>
                  </a:lnTo>
                  <a:lnTo>
                    <a:pt x="171" y="41"/>
                  </a:lnTo>
                  <a:lnTo>
                    <a:pt x="196" y="43"/>
                  </a:lnTo>
                  <a:lnTo>
                    <a:pt x="219" y="45"/>
                  </a:lnTo>
                  <a:lnTo>
                    <a:pt x="244" y="47"/>
                  </a:lnTo>
                  <a:lnTo>
                    <a:pt x="269" y="49"/>
                  </a:lnTo>
                  <a:lnTo>
                    <a:pt x="294" y="49"/>
                  </a:lnTo>
                  <a:lnTo>
                    <a:pt x="319" y="49"/>
                  </a:lnTo>
                  <a:lnTo>
                    <a:pt x="342" y="47"/>
                  </a:lnTo>
                  <a:lnTo>
                    <a:pt x="367" y="45"/>
                  </a:lnTo>
                  <a:lnTo>
                    <a:pt x="392" y="43"/>
                  </a:lnTo>
                  <a:close/>
                </a:path>
              </a:pathLst>
            </a:custGeom>
            <a:solidFill>
              <a:srgbClr val="007C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0" name="Freeform 77"/>
            <p:cNvSpPr>
              <a:spLocks/>
            </p:cNvSpPr>
            <p:nvPr/>
          </p:nvSpPr>
          <p:spPr bwMode="auto">
            <a:xfrm>
              <a:off x="3555" y="1720"/>
              <a:ext cx="415" cy="545"/>
            </a:xfrm>
            <a:custGeom>
              <a:avLst/>
              <a:gdLst>
                <a:gd name="T0" fmla="*/ 553 w 335"/>
                <a:gd name="T1" fmla="*/ 68 h 449"/>
                <a:gd name="T2" fmla="*/ 425 w 335"/>
                <a:gd name="T3" fmla="*/ 248 h 449"/>
                <a:gd name="T4" fmla="*/ 385 w 335"/>
                <a:gd name="T5" fmla="*/ 469 h 449"/>
                <a:gd name="T6" fmla="*/ 353 w 335"/>
                <a:gd name="T7" fmla="*/ 694 h 449"/>
                <a:gd name="T8" fmla="*/ 295 w 335"/>
                <a:gd name="T9" fmla="*/ 831 h 449"/>
                <a:gd name="T10" fmla="*/ 225 w 335"/>
                <a:gd name="T11" fmla="*/ 876 h 449"/>
                <a:gd name="T12" fmla="*/ 269 w 335"/>
                <a:gd name="T13" fmla="*/ 912 h 449"/>
                <a:gd name="T14" fmla="*/ 313 w 335"/>
                <a:gd name="T15" fmla="*/ 890 h 449"/>
                <a:gd name="T16" fmla="*/ 348 w 335"/>
                <a:gd name="T17" fmla="*/ 852 h 449"/>
                <a:gd name="T18" fmla="*/ 377 w 335"/>
                <a:gd name="T19" fmla="*/ 813 h 449"/>
                <a:gd name="T20" fmla="*/ 422 w 335"/>
                <a:gd name="T21" fmla="*/ 700 h 449"/>
                <a:gd name="T22" fmla="*/ 445 w 335"/>
                <a:gd name="T23" fmla="*/ 487 h 449"/>
                <a:gd name="T24" fmla="*/ 484 w 335"/>
                <a:gd name="T25" fmla="*/ 277 h 449"/>
                <a:gd name="T26" fmla="*/ 598 w 335"/>
                <a:gd name="T27" fmla="*/ 110 h 449"/>
                <a:gd name="T28" fmla="*/ 668 w 335"/>
                <a:gd name="T29" fmla="*/ 102 h 449"/>
                <a:gd name="T30" fmla="*/ 622 w 335"/>
                <a:gd name="T31" fmla="*/ 226 h 449"/>
                <a:gd name="T32" fmla="*/ 580 w 335"/>
                <a:gd name="T33" fmla="*/ 784 h 449"/>
                <a:gd name="T34" fmla="*/ 553 w 335"/>
                <a:gd name="T35" fmla="*/ 842 h 449"/>
                <a:gd name="T36" fmla="*/ 559 w 335"/>
                <a:gd name="T37" fmla="*/ 901 h 449"/>
                <a:gd name="T38" fmla="*/ 608 w 335"/>
                <a:gd name="T39" fmla="*/ 881 h 449"/>
                <a:gd name="T40" fmla="*/ 628 w 335"/>
                <a:gd name="T41" fmla="*/ 835 h 449"/>
                <a:gd name="T42" fmla="*/ 658 w 335"/>
                <a:gd name="T43" fmla="*/ 642 h 449"/>
                <a:gd name="T44" fmla="*/ 662 w 335"/>
                <a:gd name="T45" fmla="*/ 443 h 449"/>
                <a:gd name="T46" fmla="*/ 688 w 335"/>
                <a:gd name="T47" fmla="*/ 248 h 449"/>
                <a:gd name="T48" fmla="*/ 771 w 335"/>
                <a:gd name="T49" fmla="*/ 75 h 449"/>
                <a:gd name="T50" fmla="*/ 771 w 335"/>
                <a:gd name="T51" fmla="*/ 311 h 449"/>
                <a:gd name="T52" fmla="*/ 789 w 335"/>
                <a:gd name="T53" fmla="*/ 550 h 449"/>
                <a:gd name="T54" fmla="*/ 771 w 335"/>
                <a:gd name="T55" fmla="*/ 774 h 449"/>
                <a:gd name="T56" fmla="*/ 652 w 335"/>
                <a:gd name="T57" fmla="*/ 976 h 449"/>
                <a:gd name="T58" fmla="*/ 476 w 335"/>
                <a:gd name="T59" fmla="*/ 935 h 449"/>
                <a:gd name="T60" fmla="*/ 277 w 335"/>
                <a:gd name="T61" fmla="*/ 930 h 449"/>
                <a:gd name="T62" fmla="*/ 109 w 335"/>
                <a:gd name="T63" fmla="*/ 895 h 449"/>
                <a:gd name="T64" fmla="*/ 0 w 335"/>
                <a:gd name="T65" fmla="*/ 771 h 449"/>
                <a:gd name="T66" fmla="*/ 9 w 335"/>
                <a:gd name="T67" fmla="*/ 652 h 449"/>
                <a:gd name="T68" fmla="*/ 63 w 335"/>
                <a:gd name="T69" fmla="*/ 545 h 449"/>
                <a:gd name="T70" fmla="*/ 128 w 335"/>
                <a:gd name="T71" fmla="*/ 438 h 449"/>
                <a:gd name="T72" fmla="*/ 167 w 335"/>
                <a:gd name="T73" fmla="*/ 316 h 449"/>
                <a:gd name="T74" fmla="*/ 167 w 335"/>
                <a:gd name="T75" fmla="*/ 288 h 449"/>
                <a:gd name="T76" fmla="*/ 197 w 335"/>
                <a:gd name="T77" fmla="*/ 186 h 449"/>
                <a:gd name="T78" fmla="*/ 255 w 335"/>
                <a:gd name="T79" fmla="*/ 115 h 449"/>
                <a:gd name="T80" fmla="*/ 285 w 335"/>
                <a:gd name="T81" fmla="*/ 110 h 449"/>
                <a:gd name="T82" fmla="*/ 214 w 335"/>
                <a:gd name="T83" fmla="*/ 283 h 449"/>
                <a:gd name="T84" fmla="*/ 186 w 335"/>
                <a:gd name="T85" fmla="*/ 475 h 449"/>
                <a:gd name="T86" fmla="*/ 146 w 335"/>
                <a:gd name="T87" fmla="*/ 655 h 449"/>
                <a:gd name="T88" fmla="*/ 69 w 335"/>
                <a:gd name="T89" fmla="*/ 811 h 449"/>
                <a:gd name="T90" fmla="*/ 97 w 335"/>
                <a:gd name="T91" fmla="*/ 827 h 449"/>
                <a:gd name="T92" fmla="*/ 128 w 335"/>
                <a:gd name="T93" fmla="*/ 822 h 449"/>
                <a:gd name="T94" fmla="*/ 199 w 335"/>
                <a:gd name="T95" fmla="*/ 642 h 449"/>
                <a:gd name="T96" fmla="*/ 230 w 335"/>
                <a:gd name="T97" fmla="*/ 447 h 449"/>
                <a:gd name="T98" fmla="*/ 264 w 335"/>
                <a:gd name="T99" fmla="*/ 252 h 449"/>
                <a:gd name="T100" fmla="*/ 364 w 335"/>
                <a:gd name="T101" fmla="*/ 90 h 449"/>
                <a:gd name="T102" fmla="*/ 416 w 335"/>
                <a:gd name="T103" fmla="*/ 49 h 449"/>
                <a:gd name="T104" fmla="*/ 484 w 335"/>
                <a:gd name="T105" fmla="*/ 18 h 449"/>
                <a:gd name="T106" fmla="*/ 531 w 335"/>
                <a:gd name="T107" fmla="*/ 8 h 449"/>
                <a:gd name="T108" fmla="*/ 574 w 335"/>
                <a:gd name="T109" fmla="*/ 2 h 449"/>
                <a:gd name="T110" fmla="*/ 618 w 335"/>
                <a:gd name="T111" fmla="*/ 0 h 449"/>
                <a:gd name="T112" fmla="*/ 670 w 335"/>
                <a:gd name="T113" fmla="*/ 2 h 4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35"/>
                <a:gd name="T172" fmla="*/ 0 h 449"/>
                <a:gd name="T173" fmla="*/ 335 w 335"/>
                <a:gd name="T174" fmla="*/ 449 h 4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35" h="449">
                  <a:moveTo>
                    <a:pt x="285" y="2"/>
                  </a:moveTo>
                  <a:lnTo>
                    <a:pt x="235" y="31"/>
                  </a:lnTo>
                  <a:lnTo>
                    <a:pt x="202" y="71"/>
                  </a:lnTo>
                  <a:lnTo>
                    <a:pt x="181" y="114"/>
                  </a:lnTo>
                  <a:lnTo>
                    <a:pt x="171" y="163"/>
                  </a:lnTo>
                  <a:lnTo>
                    <a:pt x="164" y="216"/>
                  </a:lnTo>
                  <a:lnTo>
                    <a:pt x="158" y="269"/>
                  </a:lnTo>
                  <a:lnTo>
                    <a:pt x="150" y="320"/>
                  </a:lnTo>
                  <a:lnTo>
                    <a:pt x="135" y="367"/>
                  </a:lnTo>
                  <a:lnTo>
                    <a:pt x="125" y="383"/>
                  </a:lnTo>
                  <a:lnTo>
                    <a:pt x="108" y="392"/>
                  </a:lnTo>
                  <a:lnTo>
                    <a:pt x="96" y="404"/>
                  </a:lnTo>
                  <a:lnTo>
                    <a:pt x="102" y="420"/>
                  </a:lnTo>
                  <a:lnTo>
                    <a:pt x="114" y="420"/>
                  </a:lnTo>
                  <a:lnTo>
                    <a:pt x="125" y="416"/>
                  </a:lnTo>
                  <a:lnTo>
                    <a:pt x="133" y="410"/>
                  </a:lnTo>
                  <a:lnTo>
                    <a:pt x="141" y="402"/>
                  </a:lnTo>
                  <a:lnTo>
                    <a:pt x="148" y="392"/>
                  </a:lnTo>
                  <a:lnTo>
                    <a:pt x="154" y="385"/>
                  </a:lnTo>
                  <a:lnTo>
                    <a:pt x="160" y="375"/>
                  </a:lnTo>
                  <a:lnTo>
                    <a:pt x="164" y="367"/>
                  </a:lnTo>
                  <a:lnTo>
                    <a:pt x="179" y="322"/>
                  </a:lnTo>
                  <a:lnTo>
                    <a:pt x="185" y="275"/>
                  </a:lnTo>
                  <a:lnTo>
                    <a:pt x="189" y="224"/>
                  </a:lnTo>
                  <a:lnTo>
                    <a:pt x="196" y="175"/>
                  </a:lnTo>
                  <a:lnTo>
                    <a:pt x="206" y="128"/>
                  </a:lnTo>
                  <a:lnTo>
                    <a:pt x="223" y="86"/>
                  </a:lnTo>
                  <a:lnTo>
                    <a:pt x="254" y="51"/>
                  </a:lnTo>
                  <a:lnTo>
                    <a:pt x="300" y="24"/>
                  </a:lnTo>
                  <a:lnTo>
                    <a:pt x="283" y="47"/>
                  </a:lnTo>
                  <a:lnTo>
                    <a:pt x="271" y="75"/>
                  </a:lnTo>
                  <a:lnTo>
                    <a:pt x="264" y="104"/>
                  </a:lnTo>
                  <a:lnTo>
                    <a:pt x="260" y="135"/>
                  </a:lnTo>
                  <a:lnTo>
                    <a:pt x="246" y="361"/>
                  </a:lnTo>
                  <a:lnTo>
                    <a:pt x="241" y="375"/>
                  </a:lnTo>
                  <a:lnTo>
                    <a:pt x="235" y="388"/>
                  </a:lnTo>
                  <a:lnTo>
                    <a:pt x="231" y="402"/>
                  </a:lnTo>
                  <a:lnTo>
                    <a:pt x="237" y="414"/>
                  </a:lnTo>
                  <a:lnTo>
                    <a:pt x="250" y="414"/>
                  </a:lnTo>
                  <a:lnTo>
                    <a:pt x="258" y="406"/>
                  </a:lnTo>
                  <a:lnTo>
                    <a:pt x="262" y="394"/>
                  </a:lnTo>
                  <a:lnTo>
                    <a:pt x="266" y="385"/>
                  </a:lnTo>
                  <a:lnTo>
                    <a:pt x="275" y="341"/>
                  </a:lnTo>
                  <a:lnTo>
                    <a:pt x="279" y="296"/>
                  </a:lnTo>
                  <a:lnTo>
                    <a:pt x="279" y="249"/>
                  </a:lnTo>
                  <a:lnTo>
                    <a:pt x="281" y="204"/>
                  </a:lnTo>
                  <a:lnTo>
                    <a:pt x="283" y="157"/>
                  </a:lnTo>
                  <a:lnTo>
                    <a:pt x="292" y="114"/>
                  </a:lnTo>
                  <a:lnTo>
                    <a:pt x="304" y="73"/>
                  </a:lnTo>
                  <a:lnTo>
                    <a:pt x="327" y="35"/>
                  </a:lnTo>
                  <a:lnTo>
                    <a:pt x="325" y="88"/>
                  </a:lnTo>
                  <a:lnTo>
                    <a:pt x="327" y="143"/>
                  </a:lnTo>
                  <a:lnTo>
                    <a:pt x="331" y="198"/>
                  </a:lnTo>
                  <a:lnTo>
                    <a:pt x="335" y="253"/>
                  </a:lnTo>
                  <a:lnTo>
                    <a:pt x="335" y="306"/>
                  </a:lnTo>
                  <a:lnTo>
                    <a:pt x="327" y="357"/>
                  </a:lnTo>
                  <a:lnTo>
                    <a:pt x="308" y="404"/>
                  </a:lnTo>
                  <a:lnTo>
                    <a:pt x="277" y="449"/>
                  </a:lnTo>
                  <a:lnTo>
                    <a:pt x="241" y="436"/>
                  </a:lnTo>
                  <a:lnTo>
                    <a:pt x="202" y="430"/>
                  </a:lnTo>
                  <a:lnTo>
                    <a:pt x="160" y="428"/>
                  </a:lnTo>
                  <a:lnTo>
                    <a:pt x="118" y="428"/>
                  </a:lnTo>
                  <a:lnTo>
                    <a:pt x="81" y="424"/>
                  </a:lnTo>
                  <a:lnTo>
                    <a:pt x="46" y="412"/>
                  </a:lnTo>
                  <a:lnTo>
                    <a:pt x="18" y="390"/>
                  </a:lnTo>
                  <a:lnTo>
                    <a:pt x="0" y="355"/>
                  </a:lnTo>
                  <a:lnTo>
                    <a:pt x="0" y="326"/>
                  </a:lnTo>
                  <a:lnTo>
                    <a:pt x="4" y="300"/>
                  </a:lnTo>
                  <a:lnTo>
                    <a:pt x="14" y="275"/>
                  </a:lnTo>
                  <a:lnTo>
                    <a:pt x="27" y="251"/>
                  </a:lnTo>
                  <a:lnTo>
                    <a:pt x="39" y="228"/>
                  </a:lnTo>
                  <a:lnTo>
                    <a:pt x="54" y="202"/>
                  </a:lnTo>
                  <a:lnTo>
                    <a:pt x="64" y="175"/>
                  </a:lnTo>
                  <a:lnTo>
                    <a:pt x="71" y="145"/>
                  </a:lnTo>
                  <a:lnTo>
                    <a:pt x="71" y="143"/>
                  </a:lnTo>
                  <a:lnTo>
                    <a:pt x="71" y="133"/>
                  </a:lnTo>
                  <a:lnTo>
                    <a:pt x="75" y="114"/>
                  </a:lnTo>
                  <a:lnTo>
                    <a:pt x="83" y="86"/>
                  </a:lnTo>
                  <a:lnTo>
                    <a:pt x="96" y="63"/>
                  </a:lnTo>
                  <a:lnTo>
                    <a:pt x="108" y="53"/>
                  </a:lnTo>
                  <a:lnTo>
                    <a:pt x="116" y="51"/>
                  </a:lnTo>
                  <a:lnTo>
                    <a:pt x="121" y="51"/>
                  </a:lnTo>
                  <a:lnTo>
                    <a:pt x="104" y="88"/>
                  </a:lnTo>
                  <a:lnTo>
                    <a:pt x="91" y="130"/>
                  </a:lnTo>
                  <a:lnTo>
                    <a:pt x="85" y="173"/>
                  </a:lnTo>
                  <a:lnTo>
                    <a:pt x="79" y="218"/>
                  </a:lnTo>
                  <a:lnTo>
                    <a:pt x="71" y="261"/>
                  </a:lnTo>
                  <a:lnTo>
                    <a:pt x="62" y="302"/>
                  </a:lnTo>
                  <a:lnTo>
                    <a:pt x="48" y="339"/>
                  </a:lnTo>
                  <a:lnTo>
                    <a:pt x="29" y="373"/>
                  </a:lnTo>
                  <a:lnTo>
                    <a:pt x="35" y="379"/>
                  </a:lnTo>
                  <a:lnTo>
                    <a:pt x="41" y="381"/>
                  </a:lnTo>
                  <a:lnTo>
                    <a:pt x="48" y="381"/>
                  </a:lnTo>
                  <a:lnTo>
                    <a:pt x="54" y="379"/>
                  </a:lnTo>
                  <a:lnTo>
                    <a:pt x="73" y="339"/>
                  </a:lnTo>
                  <a:lnTo>
                    <a:pt x="85" y="296"/>
                  </a:lnTo>
                  <a:lnTo>
                    <a:pt x="93" y="251"/>
                  </a:lnTo>
                  <a:lnTo>
                    <a:pt x="98" y="206"/>
                  </a:lnTo>
                  <a:lnTo>
                    <a:pt x="104" y="159"/>
                  </a:lnTo>
                  <a:lnTo>
                    <a:pt x="112" y="116"/>
                  </a:lnTo>
                  <a:lnTo>
                    <a:pt x="129" y="77"/>
                  </a:lnTo>
                  <a:lnTo>
                    <a:pt x="154" y="41"/>
                  </a:lnTo>
                  <a:lnTo>
                    <a:pt x="164" y="31"/>
                  </a:lnTo>
                  <a:lnTo>
                    <a:pt x="177" y="22"/>
                  </a:lnTo>
                  <a:lnTo>
                    <a:pt x="189" y="16"/>
                  </a:lnTo>
                  <a:lnTo>
                    <a:pt x="206" y="8"/>
                  </a:lnTo>
                  <a:lnTo>
                    <a:pt x="214" y="6"/>
                  </a:lnTo>
                  <a:lnTo>
                    <a:pt x="225" y="4"/>
                  </a:lnTo>
                  <a:lnTo>
                    <a:pt x="233" y="2"/>
                  </a:lnTo>
                  <a:lnTo>
                    <a:pt x="244" y="2"/>
                  </a:lnTo>
                  <a:lnTo>
                    <a:pt x="254" y="0"/>
                  </a:lnTo>
                  <a:lnTo>
                    <a:pt x="262" y="0"/>
                  </a:lnTo>
                  <a:lnTo>
                    <a:pt x="275" y="0"/>
                  </a:lnTo>
                  <a:lnTo>
                    <a:pt x="285" y="2"/>
                  </a:lnTo>
                  <a:close/>
                </a:path>
              </a:pathLst>
            </a:custGeom>
            <a:solidFill>
              <a:srgbClr val="994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1" name="AutoShape 78"/>
            <p:cNvSpPr>
              <a:spLocks noChangeArrowheads="1"/>
            </p:cNvSpPr>
            <p:nvPr/>
          </p:nvSpPr>
          <p:spPr bwMode="auto">
            <a:xfrm>
              <a:off x="3429" y="535"/>
              <a:ext cx="1662" cy="1108"/>
            </a:xfrm>
            <a:prstGeom prst="parallelogram">
              <a:avLst>
                <a:gd name="adj" fmla="val 12278"/>
              </a:avLst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59408" tIns="29705" rIns="59408" bIns="29705" anchor="ctr"/>
            <a:lstStyle/>
            <a:p>
              <a:pPr algn="ctr"/>
              <a:endParaRPr lang="uk-UA" sz="3200" i="0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92" name="Rectangle 79"/>
            <p:cNvSpPr>
              <a:spLocks noChangeArrowheads="1"/>
            </p:cNvSpPr>
            <p:nvPr/>
          </p:nvSpPr>
          <p:spPr bwMode="auto">
            <a:xfrm>
              <a:off x="4316" y="1488"/>
              <a:ext cx="576" cy="33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uk-UA"/>
            </a:p>
          </p:txBody>
        </p:sp>
        <p:sp>
          <p:nvSpPr>
            <p:cNvPr id="93" name="Rectangle 80"/>
            <p:cNvSpPr>
              <a:spLocks noChangeArrowheads="1"/>
            </p:cNvSpPr>
            <p:nvPr/>
          </p:nvSpPr>
          <p:spPr bwMode="auto">
            <a:xfrm>
              <a:off x="253" y="3879"/>
              <a:ext cx="4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4" name="Rectangle 81"/>
            <p:cNvSpPr>
              <a:spLocks noChangeArrowheads="1"/>
            </p:cNvSpPr>
            <p:nvPr/>
          </p:nvSpPr>
          <p:spPr bwMode="auto">
            <a:xfrm>
              <a:off x="310" y="3879"/>
              <a:ext cx="4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5" name="Rectangle 82"/>
            <p:cNvSpPr>
              <a:spLocks noChangeArrowheads="1"/>
            </p:cNvSpPr>
            <p:nvPr/>
          </p:nvSpPr>
          <p:spPr bwMode="auto">
            <a:xfrm>
              <a:off x="366" y="3879"/>
              <a:ext cx="42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6" name="Rectangle 83"/>
            <p:cNvSpPr>
              <a:spLocks noChangeArrowheads="1"/>
            </p:cNvSpPr>
            <p:nvPr/>
          </p:nvSpPr>
          <p:spPr bwMode="auto">
            <a:xfrm>
              <a:off x="424" y="3879"/>
              <a:ext cx="40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7" name="Rectangle 84"/>
            <p:cNvSpPr>
              <a:spLocks noChangeArrowheads="1"/>
            </p:cNvSpPr>
            <p:nvPr/>
          </p:nvSpPr>
          <p:spPr bwMode="auto">
            <a:xfrm>
              <a:off x="480" y="3879"/>
              <a:ext cx="42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8" name="Rectangle 85"/>
            <p:cNvSpPr>
              <a:spLocks noChangeArrowheads="1"/>
            </p:cNvSpPr>
            <p:nvPr/>
          </p:nvSpPr>
          <p:spPr bwMode="auto">
            <a:xfrm>
              <a:off x="537" y="3879"/>
              <a:ext cx="4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99" name="Rectangle 86"/>
            <p:cNvSpPr>
              <a:spLocks noChangeArrowheads="1"/>
            </p:cNvSpPr>
            <p:nvPr/>
          </p:nvSpPr>
          <p:spPr bwMode="auto">
            <a:xfrm>
              <a:off x="594" y="3879"/>
              <a:ext cx="41" cy="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310" y="0"/>
            <a:ext cx="9201310" cy="6858000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571472" y="285728"/>
          <a:ext cx="7572396" cy="607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9201310" cy="6858000"/>
          </a:xfrm>
          <a:prstGeom prst="rect">
            <a:avLst/>
          </a:prstGeom>
          <a:noFill/>
        </p:spPr>
      </p:pic>
      <p:pic>
        <p:nvPicPr>
          <p:cNvPr id="14" name="Рисунок 13" descr="2185a019a7715a25134a3b0a7370d455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84">
            <a:off x="1633332" y="4648896"/>
            <a:ext cx="1677987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хема 2"/>
          <p:cNvPicPr>
            <a:picLocks noChangeArrowheads="1"/>
          </p:cNvPicPr>
          <p:nvPr/>
        </p:nvPicPr>
        <p:blipFill>
          <a:blip r:embed="rId4" cstate="print"/>
          <a:srcRect l="7397" r="6563"/>
          <a:stretch>
            <a:fillRect/>
          </a:stretch>
        </p:blipFill>
        <p:spPr bwMode="auto">
          <a:xfrm>
            <a:off x="0" y="428604"/>
            <a:ext cx="8243888" cy="605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C:\Users\наталя\Desktop\2193164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131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14546" y="428604"/>
            <a:ext cx="53578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Основні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напрямки</a:t>
            </a:r>
          </a:p>
          <a:p>
            <a:pPr algn="ctr">
              <a:defRPr/>
            </a:pP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самоосвітньої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діяльності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2143116"/>
            <a:ext cx="32147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Самореалізація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особистості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3857628"/>
            <a:ext cx="26432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Самоаналіз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уроків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43306" y="5072074"/>
            <a:ext cx="186942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Само</a:t>
            </a:r>
            <a:r>
              <a:rPr lang="en-US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-</a:t>
            </a:r>
          </a:p>
          <a:p>
            <a:pPr algn="ctr">
              <a:defRPr/>
            </a:pPr>
            <a:r>
              <a:rPr lang="ru-RU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контроль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3504" y="2143116"/>
            <a:ext cx="27146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Самооцінка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pPr algn="ctr">
              <a:defRPr/>
            </a:pP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діяльності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4071942"/>
            <a:ext cx="188224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Самокри</a:t>
            </a:r>
            <a:r>
              <a:rPr lang="en-US" sz="3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-</a:t>
            </a:r>
          </a:p>
          <a:p>
            <a:pPr algn="ctr">
              <a:defRPr/>
            </a:pPr>
            <a:r>
              <a:rPr lang="ru-RU" sz="32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тичність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13" name="Рисунок 1" descr="Вырезка экрана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985541"/>
            <a:ext cx="2143108" cy="18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98"/>
          <p:cNvGrpSpPr/>
          <p:nvPr/>
        </p:nvGrpSpPr>
        <p:grpSpPr>
          <a:xfrm>
            <a:off x="7215206" y="4857760"/>
            <a:ext cx="1928794" cy="2123458"/>
            <a:chOff x="3523862" y="2076390"/>
            <a:chExt cx="2342815" cy="22663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Овал 16"/>
            <p:cNvSpPr/>
            <p:nvPr/>
          </p:nvSpPr>
          <p:spPr>
            <a:xfrm>
              <a:off x="3523862" y="2076390"/>
              <a:ext cx="2342815" cy="2266334"/>
            </a:xfrm>
            <a:prstGeom prst="ellipse">
              <a:avLst/>
            </a:prstGeom>
            <a:blipFill rotWithShape="0">
              <a:blip r:embed="rId4" cstate="print"/>
              <a:stretch>
                <a:fillRect/>
              </a:stretch>
            </a:blip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4"/>
            <p:cNvSpPr/>
            <p:nvPr/>
          </p:nvSpPr>
          <p:spPr>
            <a:xfrm>
              <a:off x="3866960" y="2408287"/>
              <a:ext cx="1656619" cy="16025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9" name="Picture 4" descr="Matem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2857496"/>
            <a:ext cx="200026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</cp:revision>
  <dcterms:created xsi:type="dcterms:W3CDTF">2013-05-13T17:17:01Z</dcterms:created>
  <dcterms:modified xsi:type="dcterms:W3CDTF">2016-02-15T21:07:18Z</dcterms:modified>
</cp:coreProperties>
</file>