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96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C052EA-761E-47E4-A548-45B6F4FDDB8F}" type="doc">
      <dgm:prSet loTypeId="urn:microsoft.com/office/officeart/2005/8/layout/hierarchy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C0D42C2-4BB1-4426-B527-9D6ACCD14938}">
      <dgm:prSet phldrT="[Текст]" custT="1"/>
      <dgm:spPr/>
      <dgm:t>
        <a:bodyPr/>
        <a:lstStyle/>
        <a:p>
          <a:r>
            <a:rPr lang="ru-RU" sz="24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Небхідні</a:t>
          </a:r>
          <a:r>
            <a:rPr lang="ru-RU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4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умови</a:t>
          </a:r>
          <a:r>
            <a:rPr lang="ru-RU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4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навчання</a:t>
          </a:r>
          <a:r>
            <a:rPr lang="ru-RU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4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школярів</a:t>
          </a:r>
          <a:r>
            <a:rPr lang="ru-RU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самоконтролю</a:t>
          </a:r>
          <a:endParaRPr lang="ru-RU" sz="24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F9D8551-E1C7-4AD9-9054-22BB4DAAD221}" type="parTrans" cxnId="{32E7A333-FE7C-478F-84E7-CDBF2B1ABAA7}">
      <dgm:prSet/>
      <dgm:spPr/>
      <dgm:t>
        <a:bodyPr/>
        <a:lstStyle/>
        <a:p>
          <a:endParaRPr lang="ru-RU"/>
        </a:p>
      </dgm:t>
    </dgm:pt>
    <dgm:pt modelId="{E0FC34E0-7B02-4A1F-8841-10D9FBB8ECE5}" type="sibTrans" cxnId="{32E7A333-FE7C-478F-84E7-CDBF2B1ABAA7}">
      <dgm:prSet/>
      <dgm:spPr/>
      <dgm:t>
        <a:bodyPr/>
        <a:lstStyle/>
        <a:p>
          <a:endParaRPr lang="ru-RU"/>
        </a:p>
      </dgm:t>
    </dgm:pt>
    <dgm:pt modelId="{C6D9983B-0A7D-40F8-B2EC-8BE14C9B6A30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Установка </a:t>
          </a:r>
          <a:r>
            <a:rPr lang="ru-RU" sz="20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вчителя</a:t>
          </a:r>
          <a:r>
            <a: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на </a:t>
          </a:r>
          <a:r>
            <a:rPr lang="ru-RU" sz="20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здійснення</a:t>
          </a:r>
          <a:r>
            <a: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учнями</a:t>
          </a:r>
          <a:r>
            <a: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самоконтролю</a:t>
          </a:r>
          <a:endParaRPr lang="ru-RU" sz="20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51E58E0-8FFB-4554-B9EA-92EBCDCE4019}" type="parTrans" cxnId="{A02E952F-916E-4E3F-B56E-6461A03EF5AF}">
      <dgm:prSet/>
      <dgm:spPr/>
      <dgm:t>
        <a:bodyPr/>
        <a:lstStyle/>
        <a:p>
          <a:endParaRPr lang="ru-RU"/>
        </a:p>
      </dgm:t>
    </dgm:pt>
    <dgm:pt modelId="{FB4FE4B1-AACD-4DF4-BCD7-E729C2C76561}" type="sibTrans" cxnId="{A02E952F-916E-4E3F-B56E-6461A03EF5AF}">
      <dgm:prSet/>
      <dgm:spPr/>
      <dgm:t>
        <a:bodyPr/>
        <a:lstStyle/>
        <a:p>
          <a:endParaRPr lang="ru-RU"/>
        </a:p>
      </dgm:t>
    </dgm:pt>
    <dgm:pt modelId="{6F9320BF-400A-44C4-9277-E54632B781F0}">
      <dgm:prSet phldrT="[Текст]" custT="1"/>
      <dgm:spPr/>
      <dgm:t>
        <a:bodyPr/>
        <a:lstStyle/>
        <a:p>
          <a:r>
            <a:rPr lang="ru-RU" sz="18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Цілеспрямоване</a:t>
          </a:r>
          <a:r>
            <a:rPr lang="ru-RU" sz="1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8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формування</a:t>
          </a:r>
          <a:r>
            <a:rPr lang="ru-RU" sz="1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у </a:t>
          </a:r>
          <a:r>
            <a:rPr lang="ru-RU" sz="18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школярів</a:t>
          </a:r>
          <a:r>
            <a:rPr lang="ru-RU" sz="1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8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спеціальних</a:t>
          </a:r>
          <a:r>
            <a:rPr lang="ru-RU" sz="1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8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навичок</a:t>
          </a:r>
          <a:r>
            <a:rPr lang="ru-RU" sz="1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самоконтролю на </a:t>
          </a:r>
          <a:r>
            <a:rPr lang="ru-RU" sz="18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різних</a:t>
          </a:r>
          <a:r>
            <a:rPr lang="ru-RU" sz="1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8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навчальних</a:t>
          </a:r>
          <a:r>
            <a:rPr lang="ru-RU" sz="1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предметах</a:t>
          </a:r>
          <a:endParaRPr lang="ru-RU" sz="18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550FB86-BF37-4D94-8ED0-39B527D38671}" type="parTrans" cxnId="{DF5FDABF-D001-4CF9-AF1A-FE970947FAA6}">
      <dgm:prSet/>
      <dgm:spPr/>
      <dgm:t>
        <a:bodyPr/>
        <a:lstStyle/>
        <a:p>
          <a:endParaRPr lang="ru-RU"/>
        </a:p>
      </dgm:t>
    </dgm:pt>
    <dgm:pt modelId="{B418DAB4-C728-45B1-A29A-F915D363C030}" type="sibTrans" cxnId="{DF5FDABF-D001-4CF9-AF1A-FE970947FAA6}">
      <dgm:prSet/>
      <dgm:spPr/>
      <dgm:t>
        <a:bodyPr/>
        <a:lstStyle/>
        <a:p>
          <a:endParaRPr lang="ru-RU"/>
        </a:p>
      </dgm:t>
    </dgm:pt>
    <dgm:pt modelId="{00BB9B66-4928-400D-A2E5-8789FE5C093C}" type="pres">
      <dgm:prSet presAssocID="{83C052EA-761E-47E4-A548-45B6F4FDDB8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C479F5A-E64E-4253-B55E-40F2E51B2C56}" type="pres">
      <dgm:prSet presAssocID="{FC0D42C2-4BB1-4426-B527-9D6ACCD14938}" presName="hierRoot1" presStyleCnt="0"/>
      <dgm:spPr/>
    </dgm:pt>
    <dgm:pt modelId="{B3FD6656-87AC-4784-AC1B-BEB39AE5F769}" type="pres">
      <dgm:prSet presAssocID="{FC0D42C2-4BB1-4426-B527-9D6ACCD14938}" presName="composite" presStyleCnt="0"/>
      <dgm:spPr/>
    </dgm:pt>
    <dgm:pt modelId="{E77018B6-89B2-49E3-82C1-53FC42D0F360}" type="pres">
      <dgm:prSet presAssocID="{FC0D42C2-4BB1-4426-B527-9D6ACCD14938}" presName="background" presStyleLbl="node0" presStyleIdx="0" presStyleCnt="1"/>
      <dgm:spPr/>
    </dgm:pt>
    <dgm:pt modelId="{D9A61568-6A00-4F5B-8311-57A17BFE91B8}" type="pres">
      <dgm:prSet presAssocID="{FC0D42C2-4BB1-4426-B527-9D6ACCD14938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D40309B-1D83-4C6D-9FC5-4C9BD46C7ACD}" type="pres">
      <dgm:prSet presAssocID="{FC0D42C2-4BB1-4426-B527-9D6ACCD14938}" presName="hierChild2" presStyleCnt="0"/>
      <dgm:spPr/>
    </dgm:pt>
    <dgm:pt modelId="{F8FBC8FD-59A9-4FD4-8921-153F272FF5FA}" type="pres">
      <dgm:prSet presAssocID="{551E58E0-8FFB-4554-B9EA-92EBCDCE4019}" presName="Name10" presStyleLbl="parChTrans1D2" presStyleIdx="0" presStyleCnt="2"/>
      <dgm:spPr/>
      <dgm:t>
        <a:bodyPr/>
        <a:lstStyle/>
        <a:p>
          <a:endParaRPr lang="ru-RU"/>
        </a:p>
      </dgm:t>
    </dgm:pt>
    <dgm:pt modelId="{96AE20BB-26D9-4CDA-880C-A5534B28E88E}" type="pres">
      <dgm:prSet presAssocID="{C6D9983B-0A7D-40F8-B2EC-8BE14C9B6A30}" presName="hierRoot2" presStyleCnt="0"/>
      <dgm:spPr/>
    </dgm:pt>
    <dgm:pt modelId="{894D93C6-1F40-4C15-AD48-4E065E1D831A}" type="pres">
      <dgm:prSet presAssocID="{C6D9983B-0A7D-40F8-B2EC-8BE14C9B6A30}" presName="composite2" presStyleCnt="0"/>
      <dgm:spPr/>
    </dgm:pt>
    <dgm:pt modelId="{140BF8B9-829B-470F-8F7B-6F5E1C29E2B3}" type="pres">
      <dgm:prSet presAssocID="{C6D9983B-0A7D-40F8-B2EC-8BE14C9B6A30}" presName="background2" presStyleLbl="node2" presStyleIdx="0" presStyleCnt="2"/>
      <dgm:spPr/>
    </dgm:pt>
    <dgm:pt modelId="{ADF5C710-6392-45A9-B677-3BF1151F4864}" type="pres">
      <dgm:prSet presAssocID="{C6D9983B-0A7D-40F8-B2EC-8BE14C9B6A30}" presName="text2" presStyleLbl="fgAcc2" presStyleIdx="0" presStyleCnt="2" custLinFactNeighborX="-494" custLinFactNeighborY="20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89CF4C4-13B1-4F39-B2B9-0D08C3FEC5DB}" type="pres">
      <dgm:prSet presAssocID="{C6D9983B-0A7D-40F8-B2EC-8BE14C9B6A30}" presName="hierChild3" presStyleCnt="0"/>
      <dgm:spPr/>
    </dgm:pt>
    <dgm:pt modelId="{5D4B4C86-07BA-4189-9A17-D007E2614FF9}" type="pres">
      <dgm:prSet presAssocID="{0550FB86-BF37-4D94-8ED0-39B527D38671}" presName="Name10" presStyleLbl="parChTrans1D2" presStyleIdx="1" presStyleCnt="2"/>
      <dgm:spPr/>
      <dgm:t>
        <a:bodyPr/>
        <a:lstStyle/>
        <a:p>
          <a:endParaRPr lang="ru-RU"/>
        </a:p>
      </dgm:t>
    </dgm:pt>
    <dgm:pt modelId="{32A7BDDC-2346-4F75-870C-A3CC9152FF66}" type="pres">
      <dgm:prSet presAssocID="{6F9320BF-400A-44C4-9277-E54632B781F0}" presName="hierRoot2" presStyleCnt="0"/>
      <dgm:spPr/>
    </dgm:pt>
    <dgm:pt modelId="{CBAA76F6-F6DD-45A1-9868-4B05ED6455CF}" type="pres">
      <dgm:prSet presAssocID="{6F9320BF-400A-44C4-9277-E54632B781F0}" presName="composite2" presStyleCnt="0"/>
      <dgm:spPr/>
    </dgm:pt>
    <dgm:pt modelId="{86F1006E-0409-4BFD-BA32-49A46A505847}" type="pres">
      <dgm:prSet presAssocID="{6F9320BF-400A-44C4-9277-E54632B781F0}" presName="background2" presStyleLbl="node2" presStyleIdx="1" presStyleCnt="2"/>
      <dgm:spPr/>
    </dgm:pt>
    <dgm:pt modelId="{A210ED8D-E550-4E2D-B1E4-4029790D2E9A}" type="pres">
      <dgm:prSet presAssocID="{6F9320BF-400A-44C4-9277-E54632B781F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4EAC8F7-F65C-4EC5-875A-DED0402D76D5}" type="pres">
      <dgm:prSet presAssocID="{6F9320BF-400A-44C4-9277-E54632B781F0}" presName="hierChild3" presStyleCnt="0"/>
      <dgm:spPr/>
    </dgm:pt>
  </dgm:ptLst>
  <dgm:cxnLst>
    <dgm:cxn modelId="{D060E018-687A-4542-9A9D-AA29FF632D8E}" type="presOf" srcId="{6F9320BF-400A-44C4-9277-E54632B781F0}" destId="{A210ED8D-E550-4E2D-B1E4-4029790D2E9A}" srcOrd="0" destOrd="0" presId="urn:microsoft.com/office/officeart/2005/8/layout/hierarchy1"/>
    <dgm:cxn modelId="{1EC8702D-CFE6-4CF6-A433-7633DC2E1060}" type="presOf" srcId="{C6D9983B-0A7D-40F8-B2EC-8BE14C9B6A30}" destId="{ADF5C710-6392-45A9-B677-3BF1151F4864}" srcOrd="0" destOrd="0" presId="urn:microsoft.com/office/officeart/2005/8/layout/hierarchy1"/>
    <dgm:cxn modelId="{B59D5A0A-B014-4655-92FA-9317E8738235}" type="presOf" srcId="{551E58E0-8FFB-4554-B9EA-92EBCDCE4019}" destId="{F8FBC8FD-59A9-4FD4-8921-153F272FF5FA}" srcOrd="0" destOrd="0" presId="urn:microsoft.com/office/officeart/2005/8/layout/hierarchy1"/>
    <dgm:cxn modelId="{A02E952F-916E-4E3F-B56E-6461A03EF5AF}" srcId="{FC0D42C2-4BB1-4426-B527-9D6ACCD14938}" destId="{C6D9983B-0A7D-40F8-B2EC-8BE14C9B6A30}" srcOrd="0" destOrd="0" parTransId="{551E58E0-8FFB-4554-B9EA-92EBCDCE4019}" sibTransId="{FB4FE4B1-AACD-4DF4-BCD7-E729C2C76561}"/>
    <dgm:cxn modelId="{36F942E7-5CB6-4679-A497-5CEDB029BB70}" type="presOf" srcId="{83C052EA-761E-47E4-A548-45B6F4FDDB8F}" destId="{00BB9B66-4928-400D-A2E5-8789FE5C093C}" srcOrd="0" destOrd="0" presId="urn:microsoft.com/office/officeart/2005/8/layout/hierarchy1"/>
    <dgm:cxn modelId="{EBDD0876-FBAF-4841-9412-4F8137D2EA6C}" type="presOf" srcId="{0550FB86-BF37-4D94-8ED0-39B527D38671}" destId="{5D4B4C86-07BA-4189-9A17-D007E2614FF9}" srcOrd="0" destOrd="0" presId="urn:microsoft.com/office/officeart/2005/8/layout/hierarchy1"/>
    <dgm:cxn modelId="{D64BC89F-580D-4D15-84B4-6ED11B45D267}" type="presOf" srcId="{FC0D42C2-4BB1-4426-B527-9D6ACCD14938}" destId="{D9A61568-6A00-4F5B-8311-57A17BFE91B8}" srcOrd="0" destOrd="0" presId="urn:microsoft.com/office/officeart/2005/8/layout/hierarchy1"/>
    <dgm:cxn modelId="{32E7A333-FE7C-478F-84E7-CDBF2B1ABAA7}" srcId="{83C052EA-761E-47E4-A548-45B6F4FDDB8F}" destId="{FC0D42C2-4BB1-4426-B527-9D6ACCD14938}" srcOrd="0" destOrd="0" parTransId="{EF9D8551-E1C7-4AD9-9054-22BB4DAAD221}" sibTransId="{E0FC34E0-7B02-4A1F-8841-10D9FBB8ECE5}"/>
    <dgm:cxn modelId="{DF5FDABF-D001-4CF9-AF1A-FE970947FAA6}" srcId="{FC0D42C2-4BB1-4426-B527-9D6ACCD14938}" destId="{6F9320BF-400A-44C4-9277-E54632B781F0}" srcOrd="1" destOrd="0" parTransId="{0550FB86-BF37-4D94-8ED0-39B527D38671}" sibTransId="{B418DAB4-C728-45B1-A29A-F915D363C030}"/>
    <dgm:cxn modelId="{44526BAE-3E66-4DBE-BCDA-109A2339C316}" type="presParOf" srcId="{00BB9B66-4928-400D-A2E5-8789FE5C093C}" destId="{4C479F5A-E64E-4253-B55E-40F2E51B2C56}" srcOrd="0" destOrd="0" presId="urn:microsoft.com/office/officeart/2005/8/layout/hierarchy1"/>
    <dgm:cxn modelId="{1B34C857-7143-4034-82FD-5F6D157B49F4}" type="presParOf" srcId="{4C479F5A-E64E-4253-B55E-40F2E51B2C56}" destId="{B3FD6656-87AC-4784-AC1B-BEB39AE5F769}" srcOrd="0" destOrd="0" presId="urn:microsoft.com/office/officeart/2005/8/layout/hierarchy1"/>
    <dgm:cxn modelId="{EACFDEBB-EB96-4C82-B772-F8D6239CE8D1}" type="presParOf" srcId="{B3FD6656-87AC-4784-AC1B-BEB39AE5F769}" destId="{E77018B6-89B2-49E3-82C1-53FC42D0F360}" srcOrd="0" destOrd="0" presId="urn:microsoft.com/office/officeart/2005/8/layout/hierarchy1"/>
    <dgm:cxn modelId="{6D204851-11AE-4096-9777-5959DF8C0BF5}" type="presParOf" srcId="{B3FD6656-87AC-4784-AC1B-BEB39AE5F769}" destId="{D9A61568-6A00-4F5B-8311-57A17BFE91B8}" srcOrd="1" destOrd="0" presId="urn:microsoft.com/office/officeart/2005/8/layout/hierarchy1"/>
    <dgm:cxn modelId="{82E5841F-9ED1-42A9-91E7-C850B1116F6E}" type="presParOf" srcId="{4C479F5A-E64E-4253-B55E-40F2E51B2C56}" destId="{3D40309B-1D83-4C6D-9FC5-4C9BD46C7ACD}" srcOrd="1" destOrd="0" presId="urn:microsoft.com/office/officeart/2005/8/layout/hierarchy1"/>
    <dgm:cxn modelId="{03E21E1F-16D7-4015-8CC5-0E2AAFF44DD9}" type="presParOf" srcId="{3D40309B-1D83-4C6D-9FC5-4C9BD46C7ACD}" destId="{F8FBC8FD-59A9-4FD4-8921-153F272FF5FA}" srcOrd="0" destOrd="0" presId="urn:microsoft.com/office/officeart/2005/8/layout/hierarchy1"/>
    <dgm:cxn modelId="{5660CD1B-11BB-4CF7-A4D7-CEB6201F6453}" type="presParOf" srcId="{3D40309B-1D83-4C6D-9FC5-4C9BD46C7ACD}" destId="{96AE20BB-26D9-4CDA-880C-A5534B28E88E}" srcOrd="1" destOrd="0" presId="urn:microsoft.com/office/officeart/2005/8/layout/hierarchy1"/>
    <dgm:cxn modelId="{104E216B-1890-41F9-970D-C47BA6CA5C53}" type="presParOf" srcId="{96AE20BB-26D9-4CDA-880C-A5534B28E88E}" destId="{894D93C6-1F40-4C15-AD48-4E065E1D831A}" srcOrd="0" destOrd="0" presId="urn:microsoft.com/office/officeart/2005/8/layout/hierarchy1"/>
    <dgm:cxn modelId="{146BD722-C1C4-4D74-B7C7-8B673A31428B}" type="presParOf" srcId="{894D93C6-1F40-4C15-AD48-4E065E1D831A}" destId="{140BF8B9-829B-470F-8F7B-6F5E1C29E2B3}" srcOrd="0" destOrd="0" presId="urn:microsoft.com/office/officeart/2005/8/layout/hierarchy1"/>
    <dgm:cxn modelId="{CFF5C263-982B-48B6-8A15-47CBB296BAB0}" type="presParOf" srcId="{894D93C6-1F40-4C15-AD48-4E065E1D831A}" destId="{ADF5C710-6392-45A9-B677-3BF1151F4864}" srcOrd="1" destOrd="0" presId="urn:microsoft.com/office/officeart/2005/8/layout/hierarchy1"/>
    <dgm:cxn modelId="{A00615A0-D243-410E-BF81-55CB7F5F61A9}" type="presParOf" srcId="{96AE20BB-26D9-4CDA-880C-A5534B28E88E}" destId="{789CF4C4-13B1-4F39-B2B9-0D08C3FEC5DB}" srcOrd="1" destOrd="0" presId="urn:microsoft.com/office/officeart/2005/8/layout/hierarchy1"/>
    <dgm:cxn modelId="{CCB2D1E0-3BA3-44DB-9DC9-69F70B76F859}" type="presParOf" srcId="{3D40309B-1D83-4C6D-9FC5-4C9BD46C7ACD}" destId="{5D4B4C86-07BA-4189-9A17-D007E2614FF9}" srcOrd="2" destOrd="0" presId="urn:microsoft.com/office/officeart/2005/8/layout/hierarchy1"/>
    <dgm:cxn modelId="{08C7B1E8-CA09-41DE-8EF5-F8611ECE8E73}" type="presParOf" srcId="{3D40309B-1D83-4C6D-9FC5-4C9BD46C7ACD}" destId="{32A7BDDC-2346-4F75-870C-A3CC9152FF66}" srcOrd="3" destOrd="0" presId="urn:microsoft.com/office/officeart/2005/8/layout/hierarchy1"/>
    <dgm:cxn modelId="{D9C8770F-1DCA-421D-821E-2CF6B1B6CFEE}" type="presParOf" srcId="{32A7BDDC-2346-4F75-870C-A3CC9152FF66}" destId="{CBAA76F6-F6DD-45A1-9868-4B05ED6455CF}" srcOrd="0" destOrd="0" presId="urn:microsoft.com/office/officeart/2005/8/layout/hierarchy1"/>
    <dgm:cxn modelId="{722791C5-278C-444F-9789-905C4DDFFC6D}" type="presParOf" srcId="{CBAA76F6-F6DD-45A1-9868-4B05ED6455CF}" destId="{86F1006E-0409-4BFD-BA32-49A46A505847}" srcOrd="0" destOrd="0" presId="urn:microsoft.com/office/officeart/2005/8/layout/hierarchy1"/>
    <dgm:cxn modelId="{58AC3971-E6E3-439C-B0CB-FFE39FA2B263}" type="presParOf" srcId="{CBAA76F6-F6DD-45A1-9868-4B05ED6455CF}" destId="{A210ED8D-E550-4E2D-B1E4-4029790D2E9A}" srcOrd="1" destOrd="0" presId="urn:microsoft.com/office/officeart/2005/8/layout/hierarchy1"/>
    <dgm:cxn modelId="{7740ED21-7C42-4EF5-BF39-B937ED6DB462}" type="presParOf" srcId="{32A7BDDC-2346-4F75-870C-A3CC9152FF66}" destId="{B4EAC8F7-F65C-4EC5-875A-DED0402D76D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EF4FC7B-8CC3-4D27-97EA-99A14EFD5942}" type="doc">
      <dgm:prSet loTypeId="urn:microsoft.com/office/officeart/2005/8/layout/equation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1721E5-C37E-4400-AB05-BB9096C36E80}">
      <dgm:prSet phldrT="[Текст]" custT="1"/>
      <dgm:spPr/>
      <dgm:t>
        <a:bodyPr/>
        <a:lstStyle/>
        <a:p>
          <a:r>
            <a:rPr lang="ru-RU" sz="2000" b="1" i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Здатність контролювати свої  емоції, думки і поведінку</a:t>
          </a:r>
          <a:endParaRPr lang="ru-RU" sz="20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949B34F6-4475-42E2-A114-7FFF553BB26A}" type="parTrans" cxnId="{0393BE44-6806-4CB6-8C39-4FFA2860B50B}">
      <dgm:prSet/>
      <dgm:spPr/>
      <dgm:t>
        <a:bodyPr/>
        <a:lstStyle/>
        <a:p>
          <a:endParaRPr lang="ru-RU"/>
        </a:p>
      </dgm:t>
    </dgm:pt>
    <dgm:pt modelId="{CE4DFE64-EC38-4A70-B45D-A1D3BBC7905D}" type="sibTrans" cxnId="{0393BE44-6806-4CB6-8C39-4FFA2860B50B}">
      <dgm:prSet/>
      <dgm:spPr/>
      <dgm:t>
        <a:bodyPr/>
        <a:lstStyle/>
        <a:p>
          <a:endParaRPr lang="ru-RU"/>
        </a:p>
      </dgm:t>
    </dgm:pt>
    <dgm:pt modelId="{3ECA175C-7F3E-495A-BCF8-C4C61F361F0D}">
      <dgm:prSet phldrT="[Текст]" custT="1"/>
      <dgm:spPr/>
      <dgm:t>
        <a:bodyPr/>
        <a:lstStyle/>
        <a:p>
          <a:r>
            <a:rPr lang="ru-RU" sz="16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Здатність</a:t>
          </a:r>
          <a:r>
            <a:rPr lang="ru-RU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людини</a:t>
          </a:r>
          <a:r>
            <a:rPr lang="ru-RU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приймати</a:t>
          </a:r>
          <a:r>
            <a:rPr lang="ru-RU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усвідомлені</a:t>
          </a:r>
          <a:r>
            <a:rPr lang="ru-RU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рішення</a:t>
          </a:r>
          <a:r>
            <a:rPr lang="ru-RU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і</a:t>
          </a:r>
          <a:r>
            <a:rPr lang="ru-RU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втілювати</a:t>
          </a:r>
          <a:r>
            <a:rPr lang="ru-RU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їх</a:t>
          </a:r>
          <a:r>
            <a:rPr lang="ru-RU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у </a:t>
          </a:r>
          <a:r>
            <a:rPr lang="ru-RU" sz="16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життя</a:t>
          </a:r>
          <a:r>
            <a:rPr lang="ru-RU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.</a:t>
          </a:r>
          <a:endParaRPr lang="ru-RU" sz="16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FB6E0709-46F3-4639-93FB-B76DAEC5A252}" type="parTrans" cxnId="{F4CEE212-1BD5-4C4A-B004-60189E51B767}">
      <dgm:prSet/>
      <dgm:spPr/>
      <dgm:t>
        <a:bodyPr/>
        <a:lstStyle/>
        <a:p>
          <a:endParaRPr lang="ru-RU"/>
        </a:p>
      </dgm:t>
    </dgm:pt>
    <dgm:pt modelId="{3BF9220B-5689-4923-808D-8FFB4C92813A}" type="sibTrans" cxnId="{F4CEE212-1BD5-4C4A-B004-60189E51B767}">
      <dgm:prSet/>
      <dgm:spPr/>
      <dgm:t>
        <a:bodyPr/>
        <a:lstStyle/>
        <a:p>
          <a:endParaRPr lang="ru-RU"/>
        </a:p>
      </dgm:t>
    </dgm:pt>
    <dgm:pt modelId="{03AB6E5D-E8E1-461A-967D-7AC7CC72A231}">
      <dgm:prSet phldrT="[Текст]" custT="1"/>
      <dgm:spPr/>
      <dgm:t>
        <a:bodyPr/>
        <a:lstStyle/>
        <a:p>
          <a:r>
            <a:rPr lang="ru-RU" sz="1800" b="1" i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Тісно пов'язаний з поняттям психічної саморегуляції</a:t>
          </a:r>
          <a:endParaRPr lang="ru-RU" sz="18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7C596F3-C747-4551-BE63-65CBEB7C9700}" type="parTrans" cxnId="{CCED6BFB-EA46-472E-8DBE-5FA8A6AC9351}">
      <dgm:prSet/>
      <dgm:spPr/>
      <dgm:t>
        <a:bodyPr/>
        <a:lstStyle/>
        <a:p>
          <a:endParaRPr lang="ru-RU"/>
        </a:p>
      </dgm:t>
    </dgm:pt>
    <dgm:pt modelId="{F45E5BB9-998F-464A-A22D-DEE07A7C5922}" type="sibTrans" cxnId="{CCED6BFB-EA46-472E-8DBE-5FA8A6AC9351}">
      <dgm:prSet/>
      <dgm:spPr/>
      <dgm:t>
        <a:bodyPr/>
        <a:lstStyle/>
        <a:p>
          <a:endParaRPr lang="ru-RU"/>
        </a:p>
      </dgm:t>
    </dgm:pt>
    <dgm:pt modelId="{58D5A127-B88B-4B4F-B251-3DB788EF2FDF}">
      <dgm:prSet custT="1"/>
      <dgm:spPr/>
      <dgm:t>
        <a:bodyPr/>
        <a:lstStyle/>
        <a:p>
          <a:r>
            <a:rPr lang="ru-RU" sz="20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Самоконтроль </a:t>
          </a:r>
          <a:r>
            <a:rPr lang="ru-RU" sz="2000" b="1" i="1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відіграє</a:t>
          </a:r>
          <a:r>
            <a:rPr lang="ru-RU" sz="20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найважливішу</a:t>
          </a:r>
          <a:r>
            <a:rPr lang="ru-RU" sz="20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роль у </a:t>
          </a:r>
          <a:r>
            <a:rPr lang="ru-RU" sz="2000" b="1" i="1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довгостроковому</a:t>
          </a:r>
          <a:r>
            <a:rPr lang="ru-RU" sz="20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прогнозі</a:t>
          </a:r>
          <a:r>
            <a:rPr lang="ru-RU" sz="20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успіхів</a:t>
          </a:r>
          <a:r>
            <a:rPr lang="ru-RU" sz="20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і</a:t>
          </a:r>
          <a:r>
            <a:rPr lang="ru-RU" sz="20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якості</a:t>
          </a:r>
          <a:r>
            <a:rPr lang="ru-RU" sz="20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життя</a:t>
          </a:r>
          <a:r>
            <a:rPr lang="ru-RU" sz="20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людини</a:t>
          </a:r>
          <a:endParaRPr lang="ru-RU" sz="2000" b="1" i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AADEC128-DC8D-4F30-ABB2-BDE4DBE3FFC0}" type="parTrans" cxnId="{FD8D30E7-83A1-4380-A549-8E8F46980C47}">
      <dgm:prSet/>
      <dgm:spPr/>
      <dgm:t>
        <a:bodyPr/>
        <a:lstStyle/>
        <a:p>
          <a:endParaRPr lang="ru-RU"/>
        </a:p>
      </dgm:t>
    </dgm:pt>
    <dgm:pt modelId="{DA6D6957-873D-451C-B82C-16A2E751D92F}" type="sibTrans" cxnId="{FD8D30E7-83A1-4380-A549-8E8F46980C47}">
      <dgm:prSet custLinFactY="-45230" custLinFactNeighborX="2753" custLinFactNeighborY="-100000"/>
      <dgm:spPr/>
      <dgm:t>
        <a:bodyPr/>
        <a:lstStyle/>
        <a:p>
          <a:endParaRPr lang="ru-RU"/>
        </a:p>
      </dgm:t>
    </dgm:pt>
    <dgm:pt modelId="{F24D99D7-8F48-405B-9D24-E2F70B6A9F92}">
      <dgm:prSet custT="1"/>
      <dgm:spPr/>
      <dgm:t>
        <a:bodyPr/>
        <a:lstStyle/>
        <a:p>
          <a:r>
            <a:rPr lang="ru-RU" sz="1800" b="1" i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Здатность людини досягати поставлених цілей</a:t>
          </a:r>
          <a:endParaRPr lang="ru-RU" sz="18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6D08DF98-5860-41C3-A260-E2B100745F42}" type="parTrans" cxnId="{8BD2A680-8174-4559-80CA-EE488E7C924E}">
      <dgm:prSet/>
      <dgm:spPr/>
      <dgm:t>
        <a:bodyPr/>
        <a:lstStyle/>
        <a:p>
          <a:endParaRPr lang="ru-RU"/>
        </a:p>
      </dgm:t>
    </dgm:pt>
    <dgm:pt modelId="{9A9AB40A-1B41-4067-96E1-79573EB81A54}" type="sibTrans" cxnId="{8BD2A680-8174-4559-80CA-EE488E7C924E}">
      <dgm:prSet/>
      <dgm:spPr/>
      <dgm:t>
        <a:bodyPr/>
        <a:lstStyle/>
        <a:p>
          <a:endParaRPr lang="ru-RU"/>
        </a:p>
      </dgm:t>
    </dgm:pt>
    <dgm:pt modelId="{9198670C-64B5-4425-9659-3ED260CA4C04}" type="pres">
      <dgm:prSet presAssocID="{4EF4FC7B-8CC3-4D27-97EA-99A14EFD5942}" presName="Name0" presStyleCnt="0">
        <dgm:presLayoutVars>
          <dgm:dir/>
          <dgm:resizeHandles val="exact"/>
        </dgm:presLayoutVars>
      </dgm:prSet>
      <dgm:spPr/>
    </dgm:pt>
    <dgm:pt modelId="{354F12CC-04A7-4822-96E4-5D705186B895}" type="pres">
      <dgm:prSet presAssocID="{4EF4FC7B-8CC3-4D27-97EA-99A14EFD5942}" presName="vNodes" presStyleCnt="0"/>
      <dgm:spPr/>
    </dgm:pt>
    <dgm:pt modelId="{EAB6D32B-F842-4056-BAE2-903556C9EF03}" type="pres">
      <dgm:prSet presAssocID="{8C1721E5-C37E-4400-AB05-BB9096C36E80}" presName="node" presStyleLbl="node1" presStyleIdx="0" presStyleCnt="5" custScaleX="387393" custScaleY="111902" custLinFactY="6548" custLinFactNeighborX="5437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CFABC0-FEF4-4DC0-901D-64D4F9C28A3D}" type="pres">
      <dgm:prSet presAssocID="{CE4DFE64-EC38-4A70-B45D-A1D3BBC7905D}" presName="spacerT" presStyleCnt="0"/>
      <dgm:spPr/>
    </dgm:pt>
    <dgm:pt modelId="{18F90115-AE00-4B94-A85D-60DB0130C8F3}" type="pres">
      <dgm:prSet presAssocID="{CE4DFE64-EC38-4A70-B45D-A1D3BBC7905D}" presName="sibTrans" presStyleLbl="sibTrans2D1" presStyleIdx="0" presStyleCnt="4" custScaleX="67964" custScaleY="68116" custLinFactNeighborX="79966" custLinFactNeighborY="87746"/>
      <dgm:spPr/>
    </dgm:pt>
    <dgm:pt modelId="{F1C2479E-8745-4B02-A113-96868F38EDA6}" type="pres">
      <dgm:prSet presAssocID="{CE4DFE64-EC38-4A70-B45D-A1D3BBC7905D}" presName="spacerB" presStyleCnt="0"/>
      <dgm:spPr/>
    </dgm:pt>
    <dgm:pt modelId="{A58361F2-5AC3-42AB-81FD-3E6A62D73A46}" type="pres">
      <dgm:prSet presAssocID="{3ECA175C-7F3E-495A-BCF8-C4C61F361F0D}" presName="node" presStyleLbl="node1" presStyleIdx="1" presStyleCnt="5" custScaleX="392348" custScaleY="104590" custLinFactNeighborX="42191" custLinFactNeighborY="140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71BA78-A6DF-4CAE-B357-4FD1F7A11502}" type="pres">
      <dgm:prSet presAssocID="{3BF9220B-5689-4923-808D-8FFB4C92813A}" presName="spacerT" presStyleCnt="0"/>
      <dgm:spPr/>
    </dgm:pt>
    <dgm:pt modelId="{7B8D4953-DF20-41E0-863F-381371BAE3B5}" type="pres">
      <dgm:prSet presAssocID="{3BF9220B-5689-4923-808D-8FFB4C92813A}" presName="sibTrans" presStyleLbl="sibTrans2D1" presStyleIdx="1" presStyleCnt="4" custScaleX="82383" custScaleY="69248" custLinFactNeighborX="90108" custLinFactNeighborY="88795"/>
      <dgm:spPr/>
    </dgm:pt>
    <dgm:pt modelId="{3A4A537F-C494-4E6D-9D7B-BCE1F3CE32F0}" type="pres">
      <dgm:prSet presAssocID="{3BF9220B-5689-4923-808D-8FFB4C92813A}" presName="spacerB" presStyleCnt="0"/>
      <dgm:spPr/>
    </dgm:pt>
    <dgm:pt modelId="{A96B0732-A656-44D9-85BC-5E2D1A7101D0}" type="pres">
      <dgm:prSet presAssocID="{03AB6E5D-E8E1-461A-967D-7AC7CC72A231}" presName="node" presStyleLbl="node1" presStyleIdx="2" presStyleCnt="5" custScaleX="389688" custLinFactNeighborX="60272" custLinFactNeighborY="-497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C67E7A-DB0E-4B73-ABCC-88599FA2492C}" type="pres">
      <dgm:prSet presAssocID="{F45E5BB9-998F-464A-A22D-DEE07A7C5922}" presName="spacerT" presStyleCnt="0"/>
      <dgm:spPr/>
    </dgm:pt>
    <dgm:pt modelId="{F58DA562-7EC8-4C13-9410-B7BAE60D4FCD}" type="pres">
      <dgm:prSet presAssocID="{F45E5BB9-998F-464A-A22D-DEE07A7C5922}" presName="sibTrans" presStyleLbl="sibTrans2D1" presStyleIdx="2" presStyleCnt="4" custScaleX="69322" custScaleY="66727" custLinFactY="-602" custLinFactNeighborX="83578" custLinFactNeighborY="-100000"/>
      <dgm:spPr/>
    </dgm:pt>
    <dgm:pt modelId="{251807FD-DE09-4C64-B7B1-8D3EB3200D52}" type="pres">
      <dgm:prSet presAssocID="{F45E5BB9-998F-464A-A22D-DEE07A7C5922}" presName="spacerB" presStyleCnt="0"/>
      <dgm:spPr/>
    </dgm:pt>
    <dgm:pt modelId="{4EEA1DAF-BE95-4F64-ABCD-7FEE94784454}" type="pres">
      <dgm:prSet presAssocID="{F24D99D7-8F48-405B-9D24-E2F70B6A9F92}" presName="node" presStyleLbl="node1" presStyleIdx="3" presStyleCnt="5" custScaleX="419346" custLinFactY="-10138" custLinFactNeighborX="6028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079D76-76AE-428B-9C1D-281068AD9635}" type="pres">
      <dgm:prSet presAssocID="{4EF4FC7B-8CC3-4D27-97EA-99A14EFD5942}" presName="sibTransLast" presStyleLbl="sibTrans2D1" presStyleIdx="3" presStyleCnt="4" custAng="18800240" custFlipVert="0" custFlipHor="1" custScaleX="7052" custScaleY="13798" custLinFactY="-179961" custLinFactNeighborX="-55347" custLinFactNeighborY="-200000"/>
      <dgm:spPr/>
    </dgm:pt>
    <dgm:pt modelId="{4B75B168-5587-4CB7-B6F8-C4EC679A8D1F}" type="pres">
      <dgm:prSet presAssocID="{4EF4FC7B-8CC3-4D27-97EA-99A14EFD5942}" presName="connectorText" presStyleLbl="sibTrans2D1" presStyleIdx="3" presStyleCnt="4"/>
      <dgm:spPr/>
    </dgm:pt>
    <dgm:pt modelId="{09EA10E2-C322-4881-96E0-EB2DD6480D34}" type="pres">
      <dgm:prSet presAssocID="{4EF4FC7B-8CC3-4D27-97EA-99A14EFD5942}" presName="lastNode" presStyleLbl="node1" presStyleIdx="4" presStyleCnt="5" custScaleX="164180" custScaleY="138419" custLinFactNeighborX="9793" custLinFactNeighborY="-355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A1E43E-DDAD-4FD0-A25D-66AD02B9B186}" type="presOf" srcId="{8C1721E5-C37E-4400-AB05-BB9096C36E80}" destId="{EAB6D32B-F842-4056-BAE2-903556C9EF03}" srcOrd="0" destOrd="0" presId="urn:microsoft.com/office/officeart/2005/8/layout/equation2"/>
    <dgm:cxn modelId="{FD8D30E7-83A1-4380-A549-8E8F46980C47}" srcId="{4EF4FC7B-8CC3-4D27-97EA-99A14EFD5942}" destId="{58D5A127-B88B-4B4F-B251-3DB788EF2FDF}" srcOrd="4" destOrd="0" parTransId="{AADEC128-DC8D-4F30-ABB2-BDE4DBE3FFC0}" sibTransId="{DA6D6957-873D-451C-B82C-16A2E751D92F}"/>
    <dgm:cxn modelId="{D0D16E63-5E9E-48EB-AD43-02B2B55EFD7E}" type="presOf" srcId="{3BF9220B-5689-4923-808D-8FFB4C92813A}" destId="{7B8D4953-DF20-41E0-863F-381371BAE3B5}" srcOrd="0" destOrd="0" presId="urn:microsoft.com/office/officeart/2005/8/layout/equation2"/>
    <dgm:cxn modelId="{C0444F21-8892-4BDD-999C-FEE17FA5DC7F}" type="presOf" srcId="{58D5A127-B88B-4B4F-B251-3DB788EF2FDF}" destId="{09EA10E2-C322-4881-96E0-EB2DD6480D34}" srcOrd="0" destOrd="0" presId="urn:microsoft.com/office/officeart/2005/8/layout/equation2"/>
    <dgm:cxn modelId="{8BD2A680-8174-4559-80CA-EE488E7C924E}" srcId="{4EF4FC7B-8CC3-4D27-97EA-99A14EFD5942}" destId="{F24D99D7-8F48-405B-9D24-E2F70B6A9F92}" srcOrd="3" destOrd="0" parTransId="{6D08DF98-5860-41C3-A260-E2B100745F42}" sibTransId="{9A9AB40A-1B41-4067-96E1-79573EB81A54}"/>
    <dgm:cxn modelId="{53617FE5-E781-4885-9FF7-801D3D5A02C8}" type="presOf" srcId="{F45E5BB9-998F-464A-A22D-DEE07A7C5922}" destId="{F58DA562-7EC8-4C13-9410-B7BAE60D4FCD}" srcOrd="0" destOrd="0" presId="urn:microsoft.com/office/officeart/2005/8/layout/equation2"/>
    <dgm:cxn modelId="{703FC251-5067-4DBA-87E6-AFB6099652E6}" type="presOf" srcId="{F24D99D7-8F48-405B-9D24-E2F70B6A9F92}" destId="{4EEA1DAF-BE95-4F64-ABCD-7FEE94784454}" srcOrd="0" destOrd="0" presId="urn:microsoft.com/office/officeart/2005/8/layout/equation2"/>
    <dgm:cxn modelId="{E05E38B4-3D0F-4B35-BAA0-C97EAB678098}" type="presOf" srcId="{4EF4FC7B-8CC3-4D27-97EA-99A14EFD5942}" destId="{9198670C-64B5-4425-9659-3ED260CA4C04}" srcOrd="0" destOrd="0" presId="urn:microsoft.com/office/officeart/2005/8/layout/equation2"/>
    <dgm:cxn modelId="{0BB85B88-26C2-47EB-9C56-F7440C8E6355}" type="presOf" srcId="{9A9AB40A-1B41-4067-96E1-79573EB81A54}" destId="{4B75B168-5587-4CB7-B6F8-C4EC679A8D1F}" srcOrd="1" destOrd="0" presId="urn:microsoft.com/office/officeart/2005/8/layout/equation2"/>
    <dgm:cxn modelId="{643CAAFA-C804-4B2F-B9E2-D28367BAF69C}" type="presOf" srcId="{CE4DFE64-EC38-4A70-B45D-A1D3BBC7905D}" destId="{18F90115-AE00-4B94-A85D-60DB0130C8F3}" srcOrd="0" destOrd="0" presId="urn:microsoft.com/office/officeart/2005/8/layout/equation2"/>
    <dgm:cxn modelId="{0035DC8B-BCB5-4991-8661-BA79ACC1EA13}" type="presOf" srcId="{9A9AB40A-1B41-4067-96E1-79573EB81A54}" destId="{57079D76-76AE-428B-9C1D-281068AD9635}" srcOrd="0" destOrd="0" presId="urn:microsoft.com/office/officeart/2005/8/layout/equation2"/>
    <dgm:cxn modelId="{CCED6BFB-EA46-472E-8DBE-5FA8A6AC9351}" srcId="{4EF4FC7B-8CC3-4D27-97EA-99A14EFD5942}" destId="{03AB6E5D-E8E1-461A-967D-7AC7CC72A231}" srcOrd="2" destOrd="0" parTransId="{D7C596F3-C747-4551-BE63-65CBEB7C9700}" sibTransId="{F45E5BB9-998F-464A-A22D-DEE07A7C5922}"/>
    <dgm:cxn modelId="{F4CEE212-1BD5-4C4A-B004-60189E51B767}" srcId="{4EF4FC7B-8CC3-4D27-97EA-99A14EFD5942}" destId="{3ECA175C-7F3E-495A-BCF8-C4C61F361F0D}" srcOrd="1" destOrd="0" parTransId="{FB6E0709-46F3-4639-93FB-B76DAEC5A252}" sibTransId="{3BF9220B-5689-4923-808D-8FFB4C92813A}"/>
    <dgm:cxn modelId="{0393BE44-6806-4CB6-8C39-4FFA2860B50B}" srcId="{4EF4FC7B-8CC3-4D27-97EA-99A14EFD5942}" destId="{8C1721E5-C37E-4400-AB05-BB9096C36E80}" srcOrd="0" destOrd="0" parTransId="{949B34F6-4475-42E2-A114-7FFF553BB26A}" sibTransId="{CE4DFE64-EC38-4A70-B45D-A1D3BBC7905D}"/>
    <dgm:cxn modelId="{07946F0D-6BD4-4357-8E2B-E71CFC0EB90F}" type="presOf" srcId="{03AB6E5D-E8E1-461A-967D-7AC7CC72A231}" destId="{A96B0732-A656-44D9-85BC-5E2D1A7101D0}" srcOrd="0" destOrd="0" presId="urn:microsoft.com/office/officeart/2005/8/layout/equation2"/>
    <dgm:cxn modelId="{07AABB89-09C0-42AD-A10E-C63BCC3F0E28}" type="presOf" srcId="{3ECA175C-7F3E-495A-BCF8-C4C61F361F0D}" destId="{A58361F2-5AC3-42AB-81FD-3E6A62D73A46}" srcOrd="0" destOrd="0" presId="urn:microsoft.com/office/officeart/2005/8/layout/equation2"/>
    <dgm:cxn modelId="{72A63870-7F6F-4823-9D67-86558EE49628}" type="presParOf" srcId="{9198670C-64B5-4425-9659-3ED260CA4C04}" destId="{354F12CC-04A7-4822-96E4-5D705186B895}" srcOrd="0" destOrd="0" presId="urn:microsoft.com/office/officeart/2005/8/layout/equation2"/>
    <dgm:cxn modelId="{D8B552B6-D6FE-41A5-8B68-FE8E1FB62C62}" type="presParOf" srcId="{354F12CC-04A7-4822-96E4-5D705186B895}" destId="{EAB6D32B-F842-4056-BAE2-903556C9EF03}" srcOrd="0" destOrd="0" presId="urn:microsoft.com/office/officeart/2005/8/layout/equation2"/>
    <dgm:cxn modelId="{1F73987E-451C-4CD9-AF9B-E0F6183CF4C6}" type="presParOf" srcId="{354F12CC-04A7-4822-96E4-5D705186B895}" destId="{42CFABC0-FEF4-4DC0-901D-64D4F9C28A3D}" srcOrd="1" destOrd="0" presId="urn:microsoft.com/office/officeart/2005/8/layout/equation2"/>
    <dgm:cxn modelId="{A4E1D1DE-356E-4825-96E1-429288495A8A}" type="presParOf" srcId="{354F12CC-04A7-4822-96E4-5D705186B895}" destId="{18F90115-AE00-4B94-A85D-60DB0130C8F3}" srcOrd="2" destOrd="0" presId="urn:microsoft.com/office/officeart/2005/8/layout/equation2"/>
    <dgm:cxn modelId="{EC363B94-F58D-4E63-9F83-ABF30BE013BB}" type="presParOf" srcId="{354F12CC-04A7-4822-96E4-5D705186B895}" destId="{F1C2479E-8745-4B02-A113-96868F38EDA6}" srcOrd="3" destOrd="0" presId="urn:microsoft.com/office/officeart/2005/8/layout/equation2"/>
    <dgm:cxn modelId="{E3F9B36F-0983-46D3-B934-53E735F20F34}" type="presParOf" srcId="{354F12CC-04A7-4822-96E4-5D705186B895}" destId="{A58361F2-5AC3-42AB-81FD-3E6A62D73A46}" srcOrd="4" destOrd="0" presId="urn:microsoft.com/office/officeart/2005/8/layout/equation2"/>
    <dgm:cxn modelId="{0A0978CC-3912-4AAA-AD01-52C16AA21C0B}" type="presParOf" srcId="{354F12CC-04A7-4822-96E4-5D705186B895}" destId="{2E71BA78-A6DF-4CAE-B357-4FD1F7A11502}" srcOrd="5" destOrd="0" presId="urn:microsoft.com/office/officeart/2005/8/layout/equation2"/>
    <dgm:cxn modelId="{5D67B860-5BA8-4EE0-A02A-94E287F25E8E}" type="presParOf" srcId="{354F12CC-04A7-4822-96E4-5D705186B895}" destId="{7B8D4953-DF20-41E0-863F-381371BAE3B5}" srcOrd="6" destOrd="0" presId="urn:microsoft.com/office/officeart/2005/8/layout/equation2"/>
    <dgm:cxn modelId="{40190EA1-A4D1-42C2-8A5A-C376875356E4}" type="presParOf" srcId="{354F12CC-04A7-4822-96E4-5D705186B895}" destId="{3A4A537F-C494-4E6D-9D7B-BCE1F3CE32F0}" srcOrd="7" destOrd="0" presId="urn:microsoft.com/office/officeart/2005/8/layout/equation2"/>
    <dgm:cxn modelId="{E19B8ACE-3A07-46CE-A7CD-5F550ABF30A1}" type="presParOf" srcId="{354F12CC-04A7-4822-96E4-5D705186B895}" destId="{A96B0732-A656-44D9-85BC-5E2D1A7101D0}" srcOrd="8" destOrd="0" presId="urn:microsoft.com/office/officeart/2005/8/layout/equation2"/>
    <dgm:cxn modelId="{51C25FD8-A834-4012-8726-570EA88D2783}" type="presParOf" srcId="{354F12CC-04A7-4822-96E4-5D705186B895}" destId="{95C67E7A-DB0E-4B73-ABCC-88599FA2492C}" srcOrd="9" destOrd="0" presId="urn:microsoft.com/office/officeart/2005/8/layout/equation2"/>
    <dgm:cxn modelId="{E3D9E550-B6E3-463A-831D-4E2952782D86}" type="presParOf" srcId="{354F12CC-04A7-4822-96E4-5D705186B895}" destId="{F58DA562-7EC8-4C13-9410-B7BAE60D4FCD}" srcOrd="10" destOrd="0" presId="urn:microsoft.com/office/officeart/2005/8/layout/equation2"/>
    <dgm:cxn modelId="{DAC2FB1F-7F92-4997-ABBE-199B4B28AC76}" type="presParOf" srcId="{354F12CC-04A7-4822-96E4-5D705186B895}" destId="{251807FD-DE09-4C64-B7B1-8D3EB3200D52}" srcOrd="11" destOrd="0" presId="urn:microsoft.com/office/officeart/2005/8/layout/equation2"/>
    <dgm:cxn modelId="{B4DAA776-0ACC-4FDB-9464-5A7229AB1209}" type="presParOf" srcId="{354F12CC-04A7-4822-96E4-5D705186B895}" destId="{4EEA1DAF-BE95-4F64-ABCD-7FEE94784454}" srcOrd="12" destOrd="0" presId="urn:microsoft.com/office/officeart/2005/8/layout/equation2"/>
    <dgm:cxn modelId="{E315942E-E842-4DB3-A0D2-3B5EAC98E235}" type="presParOf" srcId="{9198670C-64B5-4425-9659-3ED260CA4C04}" destId="{57079D76-76AE-428B-9C1D-281068AD9635}" srcOrd="1" destOrd="0" presId="urn:microsoft.com/office/officeart/2005/8/layout/equation2"/>
    <dgm:cxn modelId="{D075CF58-E9B8-4156-B27B-516B716DE10F}" type="presParOf" srcId="{57079D76-76AE-428B-9C1D-281068AD9635}" destId="{4B75B168-5587-4CB7-B6F8-C4EC679A8D1F}" srcOrd="0" destOrd="0" presId="urn:microsoft.com/office/officeart/2005/8/layout/equation2"/>
    <dgm:cxn modelId="{8F61FF4F-B77E-4A2C-93F5-4EA3E83D0DC6}" type="presParOf" srcId="{9198670C-64B5-4425-9659-3ED260CA4C04}" destId="{09EA10E2-C322-4881-96E0-EB2DD6480D34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4C1DBD4-61CC-4EEF-A4E0-ED6923791716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1B9934E-2EBC-47C3-86EF-DB37179CCFE2}">
      <dgm:prSet phldrT="[Текст]" custT="1"/>
      <dgm:spPr/>
      <dgm:t>
        <a:bodyPr/>
        <a:lstStyle/>
        <a:p>
          <a:pPr algn="ctr"/>
          <a:r>
            <a:rPr lang="uk-UA" sz="28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Необхідно постійно учнів вчити самоконтролю</a:t>
          </a:r>
          <a:endParaRPr lang="ru-RU" sz="2800" b="1" i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F4FD474D-AC59-41D2-8F0F-58D3F69B3DCC}" type="parTrans" cxnId="{9F633FC9-A99D-4F6D-BC96-057835E7DA73}">
      <dgm:prSet/>
      <dgm:spPr/>
      <dgm:t>
        <a:bodyPr/>
        <a:lstStyle/>
        <a:p>
          <a:endParaRPr lang="ru-RU"/>
        </a:p>
      </dgm:t>
    </dgm:pt>
    <dgm:pt modelId="{2AC1C036-F078-482A-8EC9-F20BF171803C}" type="sibTrans" cxnId="{9F633FC9-A99D-4F6D-BC96-057835E7DA73}">
      <dgm:prSet/>
      <dgm:spPr/>
      <dgm:t>
        <a:bodyPr/>
        <a:lstStyle/>
        <a:p>
          <a:endParaRPr lang="ru-RU"/>
        </a:p>
      </dgm:t>
    </dgm:pt>
    <dgm:pt modelId="{DB121EC4-61CF-48DC-9379-702AB71B8C2E}">
      <dgm:prSet phldrT="[Текст]" custT="1"/>
      <dgm:spPr/>
      <dgm:t>
        <a:bodyPr/>
        <a:lstStyle/>
        <a:p>
          <a:pPr algn="ctr"/>
          <a:r>
            <a:rPr lang="ru-RU" sz="20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Без самоконтролю  </a:t>
          </a:r>
          <a:r>
            <a:rPr lang="ru-RU" sz="2000" b="1" i="1" dirty="0" err="1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неможлива</a:t>
          </a:r>
          <a:r>
            <a:rPr lang="ru-RU" sz="20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dirty="0" err="1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творча</a:t>
          </a:r>
          <a:r>
            <a:rPr lang="ru-RU" sz="20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dirty="0" err="1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діяльність</a:t>
          </a:r>
          <a:r>
            <a:rPr lang="ru-RU" sz="20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не </a:t>
          </a:r>
          <a:r>
            <a:rPr lang="ru-RU" sz="2000" b="1" i="1" dirty="0" err="1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тільки</a:t>
          </a:r>
          <a:r>
            <a:rPr lang="ru-RU" sz="20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в </a:t>
          </a:r>
          <a:r>
            <a:rPr lang="ru-RU" sz="2000" b="1" i="1" dirty="0" err="1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школі</a:t>
          </a:r>
          <a:r>
            <a:rPr lang="ru-RU" sz="20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dirty="0" err="1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але</a:t>
          </a:r>
          <a:r>
            <a:rPr lang="ru-RU" sz="20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dirty="0" err="1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й</a:t>
          </a:r>
          <a:r>
            <a:rPr lang="ru-RU" sz="20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dirty="0" err="1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майбутньому</a:t>
          </a:r>
          <a:r>
            <a:rPr lang="ru-RU" sz="20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dirty="0" err="1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житті</a:t>
          </a:r>
          <a:endParaRPr lang="ru-RU" sz="2000" b="1" i="1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ACB72003-B230-4B31-BC92-E284EA766826}" type="parTrans" cxnId="{1E604E5E-2219-4F5D-8743-87684C0E712D}">
      <dgm:prSet/>
      <dgm:spPr/>
      <dgm:t>
        <a:bodyPr/>
        <a:lstStyle/>
        <a:p>
          <a:endParaRPr lang="ru-RU"/>
        </a:p>
      </dgm:t>
    </dgm:pt>
    <dgm:pt modelId="{976CC10B-F7FB-4993-A282-6F36EDAD2042}" type="sibTrans" cxnId="{1E604E5E-2219-4F5D-8743-87684C0E712D}">
      <dgm:prSet/>
      <dgm:spPr/>
      <dgm:t>
        <a:bodyPr/>
        <a:lstStyle/>
        <a:p>
          <a:endParaRPr lang="ru-RU"/>
        </a:p>
      </dgm:t>
    </dgm:pt>
    <dgm:pt modelId="{86F99EBC-A065-45E2-AF91-9947AE7E8F19}">
      <dgm:prSet phldrT="[Текст]" custT="1"/>
      <dgm:spPr/>
      <dgm:t>
        <a:bodyPr/>
        <a:lstStyle/>
        <a:p>
          <a:pPr algn="ctr"/>
          <a:r>
            <a:rPr lang="ru-RU" sz="2800" b="1" i="1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Ефективність</a:t>
          </a:r>
          <a:r>
            <a:rPr lang="ru-RU" sz="28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800" b="1" i="1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формування</a:t>
          </a:r>
          <a:r>
            <a:rPr lang="ru-RU" sz="28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800" b="1" i="1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навички</a:t>
          </a:r>
          <a:r>
            <a:rPr lang="ru-RU" sz="28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самоконтролю у </a:t>
          </a:r>
          <a:r>
            <a:rPr lang="ru-RU" sz="2800" b="1" i="1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школярів</a:t>
          </a:r>
          <a:r>
            <a:rPr lang="ru-RU" sz="28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800" b="1" i="1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досягається</a:t>
          </a:r>
          <a:r>
            <a:rPr lang="ru-RU" sz="28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 в </a:t>
          </a:r>
          <a:r>
            <a:rPr lang="ru-RU" sz="2800" b="1" i="1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процесі</a:t>
          </a:r>
          <a:r>
            <a:rPr lang="ru-RU" sz="28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800" b="1" i="1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кропіткої</a:t>
          </a:r>
          <a:r>
            <a:rPr lang="ru-RU" sz="28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, </a:t>
          </a:r>
          <a:r>
            <a:rPr lang="ru-RU" sz="2800" b="1" i="1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ціленаправленої</a:t>
          </a:r>
          <a:r>
            <a:rPr lang="ru-RU" sz="28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800" b="1" i="1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роботи</a:t>
          </a:r>
          <a:r>
            <a:rPr lang="ru-RU" sz="28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800" b="1" i="1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вчителів</a:t>
          </a:r>
          <a:r>
            <a:rPr lang="ru-RU" sz="28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800" b="1" i="1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всіх</a:t>
          </a:r>
          <a:r>
            <a:rPr lang="ru-RU" sz="28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ланок </a:t>
          </a:r>
          <a:r>
            <a:rPr lang="ru-RU" sz="2800" b="1" i="1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середньої</a:t>
          </a:r>
          <a:r>
            <a:rPr lang="ru-RU" sz="28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800" b="1" i="1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школи</a:t>
          </a:r>
          <a:endParaRPr lang="ru-RU" sz="2800" b="1" i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1978A0D-3FBF-4230-9314-90D46D80575F}" type="parTrans" cxnId="{9B28A2AC-ABD7-4D65-9C72-D24ED2780899}">
      <dgm:prSet/>
      <dgm:spPr/>
      <dgm:t>
        <a:bodyPr/>
        <a:lstStyle/>
        <a:p>
          <a:endParaRPr lang="ru-RU"/>
        </a:p>
      </dgm:t>
    </dgm:pt>
    <dgm:pt modelId="{42C661AE-4052-4BF3-ABAF-044D95B02349}" type="sibTrans" cxnId="{9B28A2AC-ABD7-4D65-9C72-D24ED2780899}">
      <dgm:prSet/>
      <dgm:spPr/>
      <dgm:t>
        <a:bodyPr/>
        <a:lstStyle/>
        <a:p>
          <a:endParaRPr lang="ru-RU"/>
        </a:p>
      </dgm:t>
    </dgm:pt>
    <dgm:pt modelId="{143E5898-867E-45EC-8077-979CA723A029}" type="pres">
      <dgm:prSet presAssocID="{54C1DBD4-61CC-4EEF-A4E0-ED6923791716}" presName="linear" presStyleCnt="0">
        <dgm:presLayoutVars>
          <dgm:animLvl val="lvl"/>
          <dgm:resizeHandles val="exact"/>
        </dgm:presLayoutVars>
      </dgm:prSet>
      <dgm:spPr/>
    </dgm:pt>
    <dgm:pt modelId="{4127616F-F85D-4438-B49F-41F25C4C867C}" type="pres">
      <dgm:prSet presAssocID="{21B9934E-2EBC-47C3-86EF-DB37179CCFE2}" presName="parentText" presStyleLbl="node1" presStyleIdx="0" presStyleCnt="2" custScaleY="158375" custLinFactY="-4881" custLinFactNeighborX="126" custLinFactNeighborY="-100000">
        <dgm:presLayoutVars>
          <dgm:chMax val="0"/>
          <dgm:bulletEnabled val="1"/>
        </dgm:presLayoutVars>
      </dgm:prSet>
      <dgm:spPr/>
    </dgm:pt>
    <dgm:pt modelId="{8ADF8601-D4D9-409E-8591-BB857E81EC00}" type="pres">
      <dgm:prSet presAssocID="{21B9934E-2EBC-47C3-86EF-DB37179CCFE2}" presName="childText" presStyleLbl="revTx" presStyleIdx="0" presStyleCnt="1" custScaleY="857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96948F-2352-4362-BF29-C18725E9BFA7}" type="pres">
      <dgm:prSet presAssocID="{86F99EBC-A065-45E2-AF91-9947AE7E8F19}" presName="parentText" presStyleLbl="node1" presStyleIdx="1" presStyleCnt="2" custScaleY="166779" custLinFactY="8248" custLinFactNeighborX="126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E604E5E-2219-4F5D-8743-87684C0E712D}" srcId="{21B9934E-2EBC-47C3-86EF-DB37179CCFE2}" destId="{DB121EC4-61CF-48DC-9379-702AB71B8C2E}" srcOrd="0" destOrd="0" parTransId="{ACB72003-B230-4B31-BC92-E284EA766826}" sibTransId="{976CC10B-F7FB-4993-A282-6F36EDAD2042}"/>
    <dgm:cxn modelId="{D8C8C3F8-3BAE-41DD-87C3-F5FE4639F06D}" type="presOf" srcId="{54C1DBD4-61CC-4EEF-A4E0-ED6923791716}" destId="{143E5898-867E-45EC-8077-979CA723A029}" srcOrd="0" destOrd="0" presId="urn:microsoft.com/office/officeart/2005/8/layout/vList2"/>
    <dgm:cxn modelId="{24AA7A66-83A4-4470-8EEE-AAAB516547A1}" type="presOf" srcId="{21B9934E-2EBC-47C3-86EF-DB37179CCFE2}" destId="{4127616F-F85D-4438-B49F-41F25C4C867C}" srcOrd="0" destOrd="0" presId="urn:microsoft.com/office/officeart/2005/8/layout/vList2"/>
    <dgm:cxn modelId="{9B28A2AC-ABD7-4D65-9C72-D24ED2780899}" srcId="{54C1DBD4-61CC-4EEF-A4E0-ED6923791716}" destId="{86F99EBC-A065-45E2-AF91-9947AE7E8F19}" srcOrd="1" destOrd="0" parTransId="{D1978A0D-3FBF-4230-9314-90D46D80575F}" sibTransId="{42C661AE-4052-4BF3-ABAF-044D95B02349}"/>
    <dgm:cxn modelId="{C3025FBC-BA07-4FF6-81AF-041279BDD47B}" type="presOf" srcId="{DB121EC4-61CF-48DC-9379-702AB71B8C2E}" destId="{8ADF8601-D4D9-409E-8591-BB857E81EC00}" srcOrd="0" destOrd="0" presId="urn:microsoft.com/office/officeart/2005/8/layout/vList2"/>
    <dgm:cxn modelId="{7D6634FB-6268-49E1-AA2D-EEB646EA79CE}" type="presOf" srcId="{86F99EBC-A065-45E2-AF91-9947AE7E8F19}" destId="{6296948F-2352-4362-BF29-C18725E9BFA7}" srcOrd="0" destOrd="0" presId="urn:microsoft.com/office/officeart/2005/8/layout/vList2"/>
    <dgm:cxn modelId="{9F633FC9-A99D-4F6D-BC96-057835E7DA73}" srcId="{54C1DBD4-61CC-4EEF-A4E0-ED6923791716}" destId="{21B9934E-2EBC-47C3-86EF-DB37179CCFE2}" srcOrd="0" destOrd="0" parTransId="{F4FD474D-AC59-41D2-8F0F-58D3F69B3DCC}" sibTransId="{2AC1C036-F078-482A-8EC9-F20BF171803C}"/>
    <dgm:cxn modelId="{8C1226AF-4582-46D2-A886-72A689E03AAB}" type="presParOf" srcId="{143E5898-867E-45EC-8077-979CA723A029}" destId="{4127616F-F85D-4438-B49F-41F25C4C867C}" srcOrd="0" destOrd="0" presId="urn:microsoft.com/office/officeart/2005/8/layout/vList2"/>
    <dgm:cxn modelId="{963418CC-3A3C-417C-81C1-0F40D8F0CFED}" type="presParOf" srcId="{143E5898-867E-45EC-8077-979CA723A029}" destId="{8ADF8601-D4D9-409E-8591-BB857E81EC00}" srcOrd="1" destOrd="0" presId="urn:microsoft.com/office/officeart/2005/8/layout/vList2"/>
    <dgm:cxn modelId="{EC6C16A4-13E6-4A48-8CD6-09471F259576}" type="presParOf" srcId="{143E5898-867E-45EC-8077-979CA723A029}" destId="{6296948F-2352-4362-BF29-C18725E9BFA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411224-807E-4FD2-8CEF-1E0DA06A76EC}" type="doc">
      <dgm:prSet loTypeId="urn:microsoft.com/office/officeart/2005/8/layout/radial5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C22BF57-22FF-4266-8370-0BB1418F931C}">
      <dgm:prSet phldrT="[Текст]" custT="1"/>
      <dgm:spPr/>
      <dgm:t>
        <a:bodyPr/>
        <a:lstStyle/>
        <a:p>
          <a:r>
            <a:rPr lang="uk-UA" sz="2400" b="1" i="1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Само-</a:t>
          </a:r>
          <a:endParaRPr lang="uk-UA" sz="2400" b="1" i="1" dirty="0" smtClean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  <a:p>
          <a:r>
            <a:rPr lang="uk-UA" sz="24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контроль</a:t>
          </a:r>
          <a:endParaRPr lang="ru-RU" sz="2400" i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0E5840C9-722F-4524-83A0-A86B9048B02A}" type="parTrans" cxnId="{3BB4FF33-D9C8-43D3-BA18-6ABFD19C2F3D}">
      <dgm:prSet/>
      <dgm:spPr/>
      <dgm:t>
        <a:bodyPr/>
        <a:lstStyle/>
        <a:p>
          <a:endParaRPr lang="ru-RU"/>
        </a:p>
      </dgm:t>
    </dgm:pt>
    <dgm:pt modelId="{28DF5539-855B-4BDC-91AD-D057BE618751}" type="sibTrans" cxnId="{3BB4FF33-D9C8-43D3-BA18-6ABFD19C2F3D}">
      <dgm:prSet/>
      <dgm:spPr/>
      <dgm:t>
        <a:bodyPr/>
        <a:lstStyle/>
        <a:p>
          <a:endParaRPr lang="ru-RU"/>
        </a:p>
      </dgm:t>
    </dgm:pt>
    <dgm:pt modelId="{BABC98B7-5A71-468F-94C1-D980C24E58CB}">
      <dgm:prSet phldrT="[Текст]" custT="1"/>
      <dgm:spPr/>
      <dgm:t>
        <a:bodyPr/>
        <a:lstStyle/>
        <a:p>
          <a:r>
            <a:rPr lang="ru-RU" sz="20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Сприяє</a:t>
          </a:r>
          <a:r>
            <a: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розвитку</a:t>
          </a:r>
          <a:r>
            <a: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мислення</a:t>
          </a:r>
          <a:endParaRPr lang="ru-RU" sz="20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FC90EB3F-2014-4203-B741-2988A09D6D87}" type="parTrans" cxnId="{331E175E-7BB0-4449-AFC1-2026FFF2AE20}">
      <dgm:prSet/>
      <dgm:spPr/>
      <dgm:t>
        <a:bodyPr/>
        <a:lstStyle/>
        <a:p>
          <a:endParaRPr lang="ru-RU"/>
        </a:p>
      </dgm:t>
    </dgm:pt>
    <dgm:pt modelId="{11845D4D-62E7-47BA-B1D9-C060C156EBAD}" type="sibTrans" cxnId="{331E175E-7BB0-4449-AFC1-2026FFF2AE20}">
      <dgm:prSet/>
      <dgm:spPr/>
      <dgm:t>
        <a:bodyPr/>
        <a:lstStyle/>
        <a:p>
          <a:endParaRPr lang="ru-RU"/>
        </a:p>
      </dgm:t>
    </dgm:pt>
    <dgm:pt modelId="{6AD7F4DC-27A0-47FD-8458-505A56F77D93}">
      <dgm:prSet phldrT="[Текст]" custT="1"/>
      <dgm:spPr/>
      <dgm:t>
        <a:bodyPr/>
        <a:lstStyle/>
        <a:p>
          <a:r>
            <a:rPr lang="ru-RU" sz="18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Пов'язаний</a:t>
          </a:r>
          <a:r>
            <a:rPr lang="ru-RU" sz="1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8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з</a:t>
          </a:r>
          <a:r>
            <a:rPr lang="ru-RU" sz="1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8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пам'яттю</a:t>
          </a:r>
          <a:r>
            <a:rPr lang="ru-RU" sz="1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8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і</a:t>
          </a:r>
          <a:r>
            <a:rPr lang="ru-RU" sz="1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8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увагою</a:t>
          </a:r>
          <a:r>
            <a:rPr lang="ru-RU" sz="1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.</a:t>
          </a:r>
          <a:endParaRPr lang="ru-RU" sz="18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8935C9E3-3180-4BCC-81FE-69BAD6B38EE4}" type="parTrans" cxnId="{33063BF9-56EC-4F56-8763-F31F49406B7B}">
      <dgm:prSet/>
      <dgm:spPr/>
      <dgm:t>
        <a:bodyPr/>
        <a:lstStyle/>
        <a:p>
          <a:endParaRPr lang="ru-RU"/>
        </a:p>
      </dgm:t>
    </dgm:pt>
    <dgm:pt modelId="{ACE958C2-A983-4723-8A17-FA6A5EFC3241}" type="sibTrans" cxnId="{33063BF9-56EC-4F56-8763-F31F49406B7B}">
      <dgm:prSet/>
      <dgm:spPr/>
      <dgm:t>
        <a:bodyPr/>
        <a:lstStyle/>
        <a:p>
          <a:endParaRPr lang="ru-RU"/>
        </a:p>
      </dgm:t>
    </dgm:pt>
    <dgm:pt modelId="{277B8E56-B632-47CE-8D29-4AFE3F225AC2}">
      <dgm:prSet phldrT="[Текст]" custT="1"/>
      <dgm:spPr/>
      <dgm:t>
        <a:bodyPr/>
        <a:lstStyle/>
        <a:p>
          <a:r>
            <a:rPr lang="ru-RU" sz="20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Пов‘язаний</a:t>
          </a:r>
          <a:r>
            <a: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з</a:t>
          </a:r>
          <a:r>
            <a: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самостійною</a:t>
          </a:r>
          <a:r>
            <a: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 </a:t>
          </a:r>
          <a:r>
            <a:rPr lang="ru-RU" sz="20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роботою</a:t>
          </a:r>
          <a:endParaRPr lang="ru-RU" sz="20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C87654B1-4442-4517-A19B-D4A2E92330AC}" type="parTrans" cxnId="{CE242506-D4CF-4090-B547-5D519B5FF1C5}">
      <dgm:prSet/>
      <dgm:spPr/>
      <dgm:t>
        <a:bodyPr/>
        <a:lstStyle/>
        <a:p>
          <a:endParaRPr lang="ru-RU"/>
        </a:p>
      </dgm:t>
    </dgm:pt>
    <dgm:pt modelId="{FE55BB61-6956-4E23-9124-AE975B8D4946}" type="sibTrans" cxnId="{CE242506-D4CF-4090-B547-5D519B5FF1C5}">
      <dgm:prSet/>
      <dgm:spPr/>
      <dgm:t>
        <a:bodyPr/>
        <a:lstStyle/>
        <a:p>
          <a:endParaRPr lang="ru-RU"/>
        </a:p>
      </dgm:t>
    </dgm:pt>
    <dgm:pt modelId="{F4FEE3B0-987A-41BD-AC02-54A3C0F26E33}">
      <dgm:prSet phldrT="[Текст]" custT="1"/>
      <dgm:spPr/>
      <dgm:t>
        <a:bodyPr/>
        <a:lstStyle/>
        <a:p>
          <a:r>
            <a:rPr lang="ru-RU" sz="18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Полягає</a:t>
          </a:r>
          <a:r>
            <a:rPr lang="ru-RU" sz="1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в "</a:t>
          </a:r>
          <a:r>
            <a:rPr lang="ru-RU" sz="18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зіставленні</a:t>
          </a:r>
          <a:r>
            <a:rPr lang="ru-RU" sz="1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"</a:t>
          </a:r>
          <a:r>
            <a:rPr lang="ru-RU" sz="18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дій</a:t>
          </a:r>
          <a:r>
            <a:rPr lang="ru-RU" sz="1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8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із</a:t>
          </a:r>
          <a:r>
            <a:rPr lang="ru-RU" sz="1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"</a:t>
          </a:r>
          <a:r>
            <a:rPr lang="ru-RU" sz="18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зразком</a:t>
          </a:r>
          <a:r>
            <a:rPr lang="ru-RU" sz="1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"</a:t>
          </a:r>
          <a:endParaRPr lang="ru-RU" sz="18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043FE34C-6550-4674-A7BF-6F737B9D1EC8}" type="parTrans" cxnId="{F101D751-96E0-4E5D-A1DD-2866FA8928C7}">
      <dgm:prSet/>
      <dgm:spPr/>
      <dgm:t>
        <a:bodyPr/>
        <a:lstStyle/>
        <a:p>
          <a:endParaRPr lang="ru-RU"/>
        </a:p>
      </dgm:t>
    </dgm:pt>
    <dgm:pt modelId="{957E8599-9629-4ABD-A2C8-B97349B649FF}" type="sibTrans" cxnId="{F101D751-96E0-4E5D-A1DD-2866FA8928C7}">
      <dgm:prSet/>
      <dgm:spPr/>
      <dgm:t>
        <a:bodyPr/>
        <a:lstStyle/>
        <a:p>
          <a:endParaRPr lang="ru-RU"/>
        </a:p>
      </dgm:t>
    </dgm:pt>
    <dgm:pt modelId="{0120CC2C-DE78-4754-B0F3-618BF078988E}" type="pres">
      <dgm:prSet presAssocID="{DA411224-807E-4FD2-8CEF-1E0DA06A76E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05B9619-DCA0-4E5C-B89C-2B422B7606D8}" type="pres">
      <dgm:prSet presAssocID="{5C22BF57-22FF-4266-8370-0BB1418F931C}" presName="centerShape" presStyleLbl="node0" presStyleIdx="0" presStyleCnt="1" custScaleX="201380"/>
      <dgm:spPr/>
      <dgm:t>
        <a:bodyPr/>
        <a:lstStyle/>
        <a:p>
          <a:endParaRPr lang="ru-RU"/>
        </a:p>
      </dgm:t>
    </dgm:pt>
    <dgm:pt modelId="{70A08269-B62D-4222-9AFE-B6C89D0AB771}" type="pres">
      <dgm:prSet presAssocID="{FC90EB3F-2014-4203-B741-2988A09D6D87}" presName="parTrans" presStyleLbl="sibTrans2D1" presStyleIdx="0" presStyleCnt="4"/>
      <dgm:spPr/>
      <dgm:t>
        <a:bodyPr/>
        <a:lstStyle/>
        <a:p>
          <a:endParaRPr lang="ru-RU"/>
        </a:p>
      </dgm:t>
    </dgm:pt>
    <dgm:pt modelId="{AA680F39-768C-44DB-8B03-3B4AE65D2597}" type="pres">
      <dgm:prSet presAssocID="{FC90EB3F-2014-4203-B741-2988A09D6D87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6A4E9FAB-C3D9-4432-B0BF-774C3DDE8408}" type="pres">
      <dgm:prSet presAssocID="{BABC98B7-5A71-468F-94C1-D980C24E58CB}" presName="node" presStyleLbl="node1" presStyleIdx="0" presStyleCnt="4" custScaleX="3511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E8B164-4CB5-4F06-BA09-01FE5036DE03}" type="pres">
      <dgm:prSet presAssocID="{8935C9E3-3180-4BCC-81FE-69BAD6B38EE4}" presName="parTrans" presStyleLbl="sibTrans2D1" presStyleIdx="1" presStyleCnt="4"/>
      <dgm:spPr/>
      <dgm:t>
        <a:bodyPr/>
        <a:lstStyle/>
        <a:p>
          <a:endParaRPr lang="ru-RU"/>
        </a:p>
      </dgm:t>
    </dgm:pt>
    <dgm:pt modelId="{7E927A5B-947A-4A38-B485-E67E4C69D3FC}" type="pres">
      <dgm:prSet presAssocID="{8935C9E3-3180-4BCC-81FE-69BAD6B38EE4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8D1A8993-8BDD-4D8F-BF56-759B356F85E2}" type="pres">
      <dgm:prSet presAssocID="{6AD7F4DC-27A0-47FD-8458-505A56F77D93}" presName="node" presStyleLbl="node1" presStyleIdx="1" presStyleCnt="4" custScaleX="218310" custRadScaleRad="187583" custRadScaleInc="-22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3D31DE-FD70-4322-BC49-85B034B0F4F4}" type="pres">
      <dgm:prSet presAssocID="{C87654B1-4442-4517-A19B-D4A2E92330AC}" presName="parTrans" presStyleLbl="sibTrans2D1" presStyleIdx="2" presStyleCnt="4"/>
      <dgm:spPr/>
      <dgm:t>
        <a:bodyPr/>
        <a:lstStyle/>
        <a:p>
          <a:endParaRPr lang="ru-RU"/>
        </a:p>
      </dgm:t>
    </dgm:pt>
    <dgm:pt modelId="{E1FC0E08-ED0E-4E58-A868-BADB4EC1A2A1}" type="pres">
      <dgm:prSet presAssocID="{C87654B1-4442-4517-A19B-D4A2E92330AC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CE2F898A-CC79-47A0-BCDF-6CCF5F2E345B}" type="pres">
      <dgm:prSet presAssocID="{277B8E56-B632-47CE-8D29-4AFE3F225AC2}" presName="node" presStyleLbl="node1" presStyleIdx="2" presStyleCnt="4" custScaleX="4046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D498D8-8EC1-44F6-98AB-70DB149C1E3C}" type="pres">
      <dgm:prSet presAssocID="{043FE34C-6550-4674-A7BF-6F737B9D1EC8}" presName="parTrans" presStyleLbl="sibTrans2D1" presStyleIdx="3" presStyleCnt="4"/>
      <dgm:spPr/>
      <dgm:t>
        <a:bodyPr/>
        <a:lstStyle/>
        <a:p>
          <a:endParaRPr lang="ru-RU"/>
        </a:p>
      </dgm:t>
    </dgm:pt>
    <dgm:pt modelId="{B9C57115-80CB-4126-8036-7AD07929F2DB}" type="pres">
      <dgm:prSet presAssocID="{043FE34C-6550-4674-A7BF-6F737B9D1EC8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1987DEE5-CF08-4A49-A828-FE289611EB82}" type="pres">
      <dgm:prSet presAssocID="{F4FEE3B0-987A-41BD-AC02-54A3C0F26E33}" presName="node" presStyleLbl="node1" presStyleIdx="3" presStyleCnt="4" custScaleX="208973" custRadScaleRad="186996" custRadScaleInc="-6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063BF9-56EC-4F56-8763-F31F49406B7B}" srcId="{5C22BF57-22FF-4266-8370-0BB1418F931C}" destId="{6AD7F4DC-27A0-47FD-8458-505A56F77D93}" srcOrd="1" destOrd="0" parTransId="{8935C9E3-3180-4BCC-81FE-69BAD6B38EE4}" sibTransId="{ACE958C2-A983-4723-8A17-FA6A5EFC3241}"/>
    <dgm:cxn modelId="{3FDFE857-C83D-4688-8FFA-07EB643A731F}" type="presOf" srcId="{C87654B1-4442-4517-A19B-D4A2E92330AC}" destId="{313D31DE-FD70-4322-BC49-85B034B0F4F4}" srcOrd="0" destOrd="0" presId="urn:microsoft.com/office/officeart/2005/8/layout/radial5"/>
    <dgm:cxn modelId="{B7C73BCF-2F01-4EF4-8CE4-7B6208C3ACA2}" type="presOf" srcId="{277B8E56-B632-47CE-8D29-4AFE3F225AC2}" destId="{CE2F898A-CC79-47A0-BCDF-6CCF5F2E345B}" srcOrd="0" destOrd="0" presId="urn:microsoft.com/office/officeart/2005/8/layout/radial5"/>
    <dgm:cxn modelId="{C7EF25BE-821F-461A-80F3-0F977263BCED}" type="presOf" srcId="{FC90EB3F-2014-4203-B741-2988A09D6D87}" destId="{70A08269-B62D-4222-9AFE-B6C89D0AB771}" srcOrd="0" destOrd="0" presId="urn:microsoft.com/office/officeart/2005/8/layout/radial5"/>
    <dgm:cxn modelId="{B7D4E1A0-FA04-472B-857C-05F2BD737A80}" type="presOf" srcId="{8935C9E3-3180-4BCC-81FE-69BAD6B38EE4}" destId="{20E8B164-4CB5-4F06-BA09-01FE5036DE03}" srcOrd="0" destOrd="0" presId="urn:microsoft.com/office/officeart/2005/8/layout/radial5"/>
    <dgm:cxn modelId="{8AE5D1F2-8687-4A7D-BE93-29FAE8EF44F7}" type="presOf" srcId="{BABC98B7-5A71-468F-94C1-D980C24E58CB}" destId="{6A4E9FAB-C3D9-4432-B0BF-774C3DDE8408}" srcOrd="0" destOrd="0" presId="urn:microsoft.com/office/officeart/2005/8/layout/radial5"/>
    <dgm:cxn modelId="{CE242506-D4CF-4090-B547-5D519B5FF1C5}" srcId="{5C22BF57-22FF-4266-8370-0BB1418F931C}" destId="{277B8E56-B632-47CE-8D29-4AFE3F225AC2}" srcOrd="2" destOrd="0" parTransId="{C87654B1-4442-4517-A19B-D4A2E92330AC}" sibTransId="{FE55BB61-6956-4E23-9124-AE975B8D4946}"/>
    <dgm:cxn modelId="{3BB4FF33-D9C8-43D3-BA18-6ABFD19C2F3D}" srcId="{DA411224-807E-4FD2-8CEF-1E0DA06A76EC}" destId="{5C22BF57-22FF-4266-8370-0BB1418F931C}" srcOrd="0" destOrd="0" parTransId="{0E5840C9-722F-4524-83A0-A86B9048B02A}" sibTransId="{28DF5539-855B-4BDC-91AD-D057BE618751}"/>
    <dgm:cxn modelId="{CBEDA4B0-6ACD-4ADA-B89D-21B321D85DE2}" type="presOf" srcId="{DA411224-807E-4FD2-8CEF-1E0DA06A76EC}" destId="{0120CC2C-DE78-4754-B0F3-618BF078988E}" srcOrd="0" destOrd="0" presId="urn:microsoft.com/office/officeart/2005/8/layout/radial5"/>
    <dgm:cxn modelId="{9FB8AAD8-C04B-4DE7-8607-CF2C359A57B2}" type="presOf" srcId="{043FE34C-6550-4674-A7BF-6F737B9D1EC8}" destId="{28D498D8-8EC1-44F6-98AB-70DB149C1E3C}" srcOrd="0" destOrd="0" presId="urn:microsoft.com/office/officeart/2005/8/layout/radial5"/>
    <dgm:cxn modelId="{5070D841-20B5-4F3F-9CA8-5384D161B844}" type="presOf" srcId="{FC90EB3F-2014-4203-B741-2988A09D6D87}" destId="{AA680F39-768C-44DB-8B03-3B4AE65D2597}" srcOrd="1" destOrd="0" presId="urn:microsoft.com/office/officeart/2005/8/layout/radial5"/>
    <dgm:cxn modelId="{8BE62351-C490-4BEF-B2C9-3EF914148203}" type="presOf" srcId="{F4FEE3B0-987A-41BD-AC02-54A3C0F26E33}" destId="{1987DEE5-CF08-4A49-A828-FE289611EB82}" srcOrd="0" destOrd="0" presId="urn:microsoft.com/office/officeart/2005/8/layout/radial5"/>
    <dgm:cxn modelId="{E756A919-0D81-47E9-86F9-2D0D5192EFE5}" type="presOf" srcId="{8935C9E3-3180-4BCC-81FE-69BAD6B38EE4}" destId="{7E927A5B-947A-4A38-B485-E67E4C69D3FC}" srcOrd="1" destOrd="0" presId="urn:microsoft.com/office/officeart/2005/8/layout/radial5"/>
    <dgm:cxn modelId="{B52F96CC-7B37-4BD9-82E0-AA3C660B6BEA}" type="presOf" srcId="{6AD7F4DC-27A0-47FD-8458-505A56F77D93}" destId="{8D1A8993-8BDD-4D8F-BF56-759B356F85E2}" srcOrd="0" destOrd="0" presId="urn:microsoft.com/office/officeart/2005/8/layout/radial5"/>
    <dgm:cxn modelId="{D8CF75AA-17B3-4C16-93F2-EA075E48182C}" type="presOf" srcId="{5C22BF57-22FF-4266-8370-0BB1418F931C}" destId="{A05B9619-DCA0-4E5C-B89C-2B422B7606D8}" srcOrd="0" destOrd="0" presId="urn:microsoft.com/office/officeart/2005/8/layout/radial5"/>
    <dgm:cxn modelId="{0177763B-069D-407A-87D7-1259E24AC680}" type="presOf" srcId="{043FE34C-6550-4674-A7BF-6F737B9D1EC8}" destId="{B9C57115-80CB-4126-8036-7AD07929F2DB}" srcOrd="1" destOrd="0" presId="urn:microsoft.com/office/officeart/2005/8/layout/radial5"/>
    <dgm:cxn modelId="{F101D751-96E0-4E5D-A1DD-2866FA8928C7}" srcId="{5C22BF57-22FF-4266-8370-0BB1418F931C}" destId="{F4FEE3B0-987A-41BD-AC02-54A3C0F26E33}" srcOrd="3" destOrd="0" parTransId="{043FE34C-6550-4674-A7BF-6F737B9D1EC8}" sibTransId="{957E8599-9629-4ABD-A2C8-B97349B649FF}"/>
    <dgm:cxn modelId="{331E175E-7BB0-4449-AFC1-2026FFF2AE20}" srcId="{5C22BF57-22FF-4266-8370-0BB1418F931C}" destId="{BABC98B7-5A71-468F-94C1-D980C24E58CB}" srcOrd="0" destOrd="0" parTransId="{FC90EB3F-2014-4203-B741-2988A09D6D87}" sibTransId="{11845D4D-62E7-47BA-B1D9-C060C156EBAD}"/>
    <dgm:cxn modelId="{95F4827B-507D-49F3-86C5-FD94467A0BCB}" type="presOf" srcId="{C87654B1-4442-4517-A19B-D4A2E92330AC}" destId="{E1FC0E08-ED0E-4E58-A868-BADB4EC1A2A1}" srcOrd="1" destOrd="0" presId="urn:microsoft.com/office/officeart/2005/8/layout/radial5"/>
    <dgm:cxn modelId="{6BCCF592-E3DB-446E-911A-375C9AEA12DF}" type="presParOf" srcId="{0120CC2C-DE78-4754-B0F3-618BF078988E}" destId="{A05B9619-DCA0-4E5C-B89C-2B422B7606D8}" srcOrd="0" destOrd="0" presId="urn:microsoft.com/office/officeart/2005/8/layout/radial5"/>
    <dgm:cxn modelId="{CCE7A9C6-9CDF-4A78-99D6-E81F9287499C}" type="presParOf" srcId="{0120CC2C-DE78-4754-B0F3-618BF078988E}" destId="{70A08269-B62D-4222-9AFE-B6C89D0AB771}" srcOrd="1" destOrd="0" presId="urn:microsoft.com/office/officeart/2005/8/layout/radial5"/>
    <dgm:cxn modelId="{4654DFFB-E24A-4062-97CA-7731472633C2}" type="presParOf" srcId="{70A08269-B62D-4222-9AFE-B6C89D0AB771}" destId="{AA680F39-768C-44DB-8B03-3B4AE65D2597}" srcOrd="0" destOrd="0" presId="urn:microsoft.com/office/officeart/2005/8/layout/radial5"/>
    <dgm:cxn modelId="{F13984B3-4113-491B-8BCB-14E9A028867D}" type="presParOf" srcId="{0120CC2C-DE78-4754-B0F3-618BF078988E}" destId="{6A4E9FAB-C3D9-4432-B0BF-774C3DDE8408}" srcOrd="2" destOrd="0" presId="urn:microsoft.com/office/officeart/2005/8/layout/radial5"/>
    <dgm:cxn modelId="{966BA9E6-CFE6-4DB3-AB6D-E6B7AC766A3E}" type="presParOf" srcId="{0120CC2C-DE78-4754-B0F3-618BF078988E}" destId="{20E8B164-4CB5-4F06-BA09-01FE5036DE03}" srcOrd="3" destOrd="0" presId="urn:microsoft.com/office/officeart/2005/8/layout/radial5"/>
    <dgm:cxn modelId="{7A3134F5-E043-4D57-B36F-35D74AE0A966}" type="presParOf" srcId="{20E8B164-4CB5-4F06-BA09-01FE5036DE03}" destId="{7E927A5B-947A-4A38-B485-E67E4C69D3FC}" srcOrd="0" destOrd="0" presId="urn:microsoft.com/office/officeart/2005/8/layout/radial5"/>
    <dgm:cxn modelId="{542F1509-1F9B-4E4E-A362-9514377AB240}" type="presParOf" srcId="{0120CC2C-DE78-4754-B0F3-618BF078988E}" destId="{8D1A8993-8BDD-4D8F-BF56-759B356F85E2}" srcOrd="4" destOrd="0" presId="urn:microsoft.com/office/officeart/2005/8/layout/radial5"/>
    <dgm:cxn modelId="{1CF5FA78-B399-495A-A762-EC3013BA761F}" type="presParOf" srcId="{0120CC2C-DE78-4754-B0F3-618BF078988E}" destId="{313D31DE-FD70-4322-BC49-85B034B0F4F4}" srcOrd="5" destOrd="0" presId="urn:microsoft.com/office/officeart/2005/8/layout/radial5"/>
    <dgm:cxn modelId="{D07F1E14-1A56-4F56-81ED-EF6718F29DE7}" type="presParOf" srcId="{313D31DE-FD70-4322-BC49-85B034B0F4F4}" destId="{E1FC0E08-ED0E-4E58-A868-BADB4EC1A2A1}" srcOrd="0" destOrd="0" presId="urn:microsoft.com/office/officeart/2005/8/layout/radial5"/>
    <dgm:cxn modelId="{B210A06B-BB75-4CF0-B99E-9BEEA0166AFB}" type="presParOf" srcId="{0120CC2C-DE78-4754-B0F3-618BF078988E}" destId="{CE2F898A-CC79-47A0-BCDF-6CCF5F2E345B}" srcOrd="6" destOrd="0" presId="urn:microsoft.com/office/officeart/2005/8/layout/radial5"/>
    <dgm:cxn modelId="{3A01C741-5226-46F1-B07E-A6B08A83B908}" type="presParOf" srcId="{0120CC2C-DE78-4754-B0F3-618BF078988E}" destId="{28D498D8-8EC1-44F6-98AB-70DB149C1E3C}" srcOrd="7" destOrd="0" presId="urn:microsoft.com/office/officeart/2005/8/layout/radial5"/>
    <dgm:cxn modelId="{135777F4-A989-48AD-86B0-2643E428DA41}" type="presParOf" srcId="{28D498D8-8EC1-44F6-98AB-70DB149C1E3C}" destId="{B9C57115-80CB-4126-8036-7AD07929F2DB}" srcOrd="0" destOrd="0" presId="urn:microsoft.com/office/officeart/2005/8/layout/radial5"/>
    <dgm:cxn modelId="{4F5110DD-7902-4499-A8EA-7FD94F4FA02C}" type="presParOf" srcId="{0120CC2C-DE78-4754-B0F3-618BF078988E}" destId="{1987DEE5-CF08-4A49-A828-FE289611EB82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40FABF-16FA-496A-AABE-9C3747087D14}" type="doc">
      <dgm:prSet loTypeId="urn:microsoft.com/office/officeart/2005/8/layout/radial5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0F7E5B7-0D05-40B8-87A5-00742129D46E}">
      <dgm:prSet phldrT="[Текст]" custT="1"/>
      <dgm:spPr/>
      <dgm:t>
        <a:bodyPr/>
        <a:lstStyle/>
        <a:p>
          <a:r>
            <a:rPr lang="uk-UA" sz="18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Види </a:t>
          </a:r>
          <a:r>
            <a:rPr lang="uk-UA" sz="1800" b="1" i="1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само-контролю</a:t>
          </a:r>
          <a:endParaRPr lang="ru-RU" sz="1800" b="1" i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583393E4-09FD-44BB-B679-484BC32E6CAD}" type="parTrans" cxnId="{3FAD15BD-9BBA-4CEB-AFE7-0A69B19343D6}">
      <dgm:prSet/>
      <dgm:spPr/>
      <dgm:t>
        <a:bodyPr/>
        <a:lstStyle/>
        <a:p>
          <a:endParaRPr lang="ru-RU"/>
        </a:p>
      </dgm:t>
    </dgm:pt>
    <dgm:pt modelId="{2A035541-5F7F-40B1-8744-6B7096F61627}" type="sibTrans" cxnId="{3FAD15BD-9BBA-4CEB-AFE7-0A69B19343D6}">
      <dgm:prSet/>
      <dgm:spPr/>
      <dgm:t>
        <a:bodyPr/>
        <a:lstStyle/>
        <a:p>
          <a:endParaRPr lang="ru-RU"/>
        </a:p>
      </dgm:t>
    </dgm:pt>
    <dgm:pt modelId="{19EFDE66-9B93-4A00-A8A3-C005A80BA909}">
      <dgm:prSet phldrT="[Текст]" custT="1"/>
      <dgm:spPr/>
      <dgm:t>
        <a:bodyPr/>
        <a:lstStyle/>
        <a:p>
          <a:r>
            <a:rPr lang="uk-UA" sz="1800" b="1" i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Само</a:t>
          </a:r>
          <a:r>
            <a:rPr lang="ru-RU" sz="1800" b="1" i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контроль по результату </a:t>
          </a:r>
          <a:endParaRPr lang="ru-RU" sz="18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BFCAD7CD-254E-47B4-A7AB-7CC5E89578E9}" type="parTrans" cxnId="{B56A2E79-07D3-42BF-AE00-FC8B3F462FDD}">
      <dgm:prSet/>
      <dgm:spPr/>
      <dgm:t>
        <a:bodyPr/>
        <a:lstStyle/>
        <a:p>
          <a:endParaRPr lang="ru-RU"/>
        </a:p>
      </dgm:t>
    </dgm:pt>
    <dgm:pt modelId="{A3345EF5-5F34-4F56-AC04-681999B9E35E}" type="sibTrans" cxnId="{B56A2E79-07D3-42BF-AE00-FC8B3F462FDD}">
      <dgm:prSet/>
      <dgm:spPr/>
      <dgm:t>
        <a:bodyPr/>
        <a:lstStyle/>
        <a:p>
          <a:endParaRPr lang="ru-RU"/>
        </a:p>
      </dgm:t>
    </dgm:pt>
    <dgm:pt modelId="{97492EF4-C5BA-41DB-99CA-B0764544C1A6}">
      <dgm:prSet phldrT="[Текст]" custT="1"/>
      <dgm:spPr/>
      <dgm:t>
        <a:bodyPr/>
        <a:lstStyle/>
        <a:p>
          <a:r>
            <a:rPr lang="ru-RU" sz="2000" b="1" i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П</a:t>
          </a:r>
          <a:r>
            <a:rPr lang="uk-UA" sz="2000" b="1" i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і</a:t>
          </a:r>
          <a:r>
            <a:rPr lang="ru-RU" sz="2000" b="1" i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сля-операційн</a:t>
          </a:r>
          <a:r>
            <a:rPr lang="uk-UA" sz="2000" b="1" i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ий </a:t>
          </a:r>
          <a:r>
            <a:rPr lang="ru-RU" sz="2000" b="1" i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контрол</a:t>
          </a:r>
          <a:r>
            <a:rPr lang="uk-UA" sz="2000" b="1" i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ь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9D27217A-34B1-46E8-8538-C9BE92E5F0E4}" type="parTrans" cxnId="{CED93875-7D33-4A52-9048-55B34ED627DB}">
      <dgm:prSet/>
      <dgm:spPr/>
      <dgm:t>
        <a:bodyPr/>
        <a:lstStyle/>
        <a:p>
          <a:endParaRPr lang="ru-RU"/>
        </a:p>
      </dgm:t>
    </dgm:pt>
    <dgm:pt modelId="{1B10A391-3D9A-479C-8949-249907F394C4}" type="sibTrans" cxnId="{CED93875-7D33-4A52-9048-55B34ED627DB}">
      <dgm:prSet/>
      <dgm:spPr/>
      <dgm:t>
        <a:bodyPr/>
        <a:lstStyle/>
        <a:p>
          <a:endParaRPr lang="ru-RU"/>
        </a:p>
      </dgm:t>
    </dgm:pt>
    <dgm:pt modelId="{E382BF1C-093C-416E-A7B5-BB0948453AB6}">
      <dgm:prSet phldrT="[Текст]" custT="1"/>
      <dgm:spPr/>
      <dgm:t>
        <a:bodyPr/>
        <a:lstStyle/>
        <a:p>
          <a:r>
            <a:rPr lang="uk-UA" sz="2000" b="1" i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Передуючий (прогнозуючий) контроль</a:t>
          </a:r>
          <a:endParaRPr lang="ru-RU" sz="20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A3325D27-62A3-4254-A366-082A015F4395}" type="parTrans" cxnId="{0750DA3F-A156-4CC8-83B0-C3F88A1DF373}">
      <dgm:prSet/>
      <dgm:spPr/>
      <dgm:t>
        <a:bodyPr/>
        <a:lstStyle/>
        <a:p>
          <a:endParaRPr lang="ru-RU"/>
        </a:p>
      </dgm:t>
    </dgm:pt>
    <dgm:pt modelId="{7668CF73-15E8-4952-A0C2-0C5397272B70}" type="sibTrans" cxnId="{0750DA3F-A156-4CC8-83B0-C3F88A1DF373}">
      <dgm:prSet/>
      <dgm:spPr/>
      <dgm:t>
        <a:bodyPr/>
        <a:lstStyle/>
        <a:p>
          <a:endParaRPr lang="ru-RU"/>
        </a:p>
      </dgm:t>
    </dgm:pt>
    <dgm:pt modelId="{86E7AD75-8D96-4B06-AB83-22133C8CA623}" type="pres">
      <dgm:prSet presAssocID="{9340FABF-16FA-496A-AABE-9C3747087D1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5C79A5-0303-4583-B25B-55C94CB5FE4A}" type="pres">
      <dgm:prSet presAssocID="{D0F7E5B7-0D05-40B8-87A5-00742129D46E}" presName="centerShape" presStyleLbl="node0" presStyleIdx="0" presStyleCnt="1" custScaleX="150160" custLinFactNeighborX="-7709" custLinFactNeighborY="-589"/>
      <dgm:spPr/>
      <dgm:t>
        <a:bodyPr/>
        <a:lstStyle/>
        <a:p>
          <a:endParaRPr lang="ru-RU"/>
        </a:p>
      </dgm:t>
    </dgm:pt>
    <dgm:pt modelId="{B1682D34-773B-4E2F-BA3C-1546ED4218CE}" type="pres">
      <dgm:prSet presAssocID="{BFCAD7CD-254E-47B4-A7AB-7CC5E89578E9}" presName="parTrans" presStyleLbl="sibTrans2D1" presStyleIdx="0" presStyleCnt="3"/>
      <dgm:spPr/>
      <dgm:t>
        <a:bodyPr/>
        <a:lstStyle/>
        <a:p>
          <a:endParaRPr lang="ru-RU"/>
        </a:p>
      </dgm:t>
    </dgm:pt>
    <dgm:pt modelId="{491960F9-DEBE-4F6F-A2C5-EF8049AA2477}" type="pres">
      <dgm:prSet presAssocID="{BFCAD7CD-254E-47B4-A7AB-7CC5E89578E9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1E99A96C-7E4B-46FE-9680-B6339190D5EC}" type="pres">
      <dgm:prSet presAssocID="{19EFDE66-9B93-4A00-A8A3-C005A80BA909}" presName="node" presStyleLbl="node1" presStyleIdx="0" presStyleCnt="3" custScaleX="208764" custScaleY="81434" custRadScaleRad="104373" custRadScaleInc="-130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F4E945-8673-4EAC-94BA-B7D3F6E8867E}" type="pres">
      <dgm:prSet presAssocID="{9D27217A-34B1-46E8-8538-C9BE92E5F0E4}" presName="parTrans" presStyleLbl="sibTrans2D1" presStyleIdx="1" presStyleCnt="3"/>
      <dgm:spPr/>
      <dgm:t>
        <a:bodyPr/>
        <a:lstStyle/>
        <a:p>
          <a:endParaRPr lang="ru-RU"/>
        </a:p>
      </dgm:t>
    </dgm:pt>
    <dgm:pt modelId="{1C3D3585-9A6F-4EE5-8E58-D2FFC3746C27}" type="pres">
      <dgm:prSet presAssocID="{9D27217A-34B1-46E8-8538-C9BE92E5F0E4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3E558ACD-DA0C-456A-970B-C1471E38D7EF}" type="pres">
      <dgm:prSet presAssocID="{97492EF4-C5BA-41DB-99CA-B0764544C1A6}" presName="node" presStyleLbl="node1" presStyleIdx="1" presStyleCnt="3" custScaleX="176475" custRadScaleRad="147033" custRadScaleInc="-510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CDB94-094D-4D86-A91C-2AD4CE92EC9C}" type="pres">
      <dgm:prSet presAssocID="{A3325D27-62A3-4254-A366-082A015F4395}" presName="parTrans" presStyleLbl="sibTrans2D1" presStyleIdx="2" presStyleCnt="3" custLinFactNeighborX="-34047" custLinFactNeighborY="-3007"/>
      <dgm:spPr/>
      <dgm:t>
        <a:bodyPr/>
        <a:lstStyle/>
        <a:p>
          <a:endParaRPr lang="ru-RU"/>
        </a:p>
      </dgm:t>
    </dgm:pt>
    <dgm:pt modelId="{ECE5C8FB-8283-4CB4-B5D4-0C44A6714A95}" type="pres">
      <dgm:prSet presAssocID="{A3325D27-62A3-4254-A366-082A015F4395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159BE25D-63CA-4332-83BC-B9BB5A685A4C}" type="pres">
      <dgm:prSet presAssocID="{E382BF1C-093C-416E-A7B5-BB0948453AB6}" presName="node" presStyleLbl="node1" presStyleIdx="2" presStyleCnt="3" custScaleX="199519" custRadScaleRad="172651" custRadScaleInc="86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CF9A67E-EE49-4BA2-9DF1-0D283C1085D8}" type="presOf" srcId="{9340FABF-16FA-496A-AABE-9C3747087D14}" destId="{86E7AD75-8D96-4B06-AB83-22133C8CA623}" srcOrd="0" destOrd="0" presId="urn:microsoft.com/office/officeart/2005/8/layout/radial5"/>
    <dgm:cxn modelId="{133D1DD1-F1CD-4252-8ED0-B80660F8A4C5}" type="presOf" srcId="{9D27217A-34B1-46E8-8538-C9BE92E5F0E4}" destId="{1C3D3585-9A6F-4EE5-8E58-D2FFC3746C27}" srcOrd="1" destOrd="0" presId="urn:microsoft.com/office/officeart/2005/8/layout/radial5"/>
    <dgm:cxn modelId="{FC121328-EBF6-4B0F-8305-4BB1C67AC6C5}" type="presOf" srcId="{BFCAD7CD-254E-47B4-A7AB-7CC5E89578E9}" destId="{491960F9-DEBE-4F6F-A2C5-EF8049AA2477}" srcOrd="1" destOrd="0" presId="urn:microsoft.com/office/officeart/2005/8/layout/radial5"/>
    <dgm:cxn modelId="{CED93875-7D33-4A52-9048-55B34ED627DB}" srcId="{D0F7E5B7-0D05-40B8-87A5-00742129D46E}" destId="{97492EF4-C5BA-41DB-99CA-B0764544C1A6}" srcOrd="1" destOrd="0" parTransId="{9D27217A-34B1-46E8-8538-C9BE92E5F0E4}" sibTransId="{1B10A391-3D9A-479C-8949-249907F394C4}"/>
    <dgm:cxn modelId="{707166E9-69A8-44C9-9923-9EEF9C585D94}" type="presOf" srcId="{A3325D27-62A3-4254-A366-082A015F4395}" destId="{ECE5C8FB-8283-4CB4-B5D4-0C44A6714A95}" srcOrd="1" destOrd="0" presId="urn:microsoft.com/office/officeart/2005/8/layout/radial5"/>
    <dgm:cxn modelId="{B56A2E79-07D3-42BF-AE00-FC8B3F462FDD}" srcId="{D0F7E5B7-0D05-40B8-87A5-00742129D46E}" destId="{19EFDE66-9B93-4A00-A8A3-C005A80BA909}" srcOrd="0" destOrd="0" parTransId="{BFCAD7CD-254E-47B4-A7AB-7CC5E89578E9}" sibTransId="{A3345EF5-5F34-4F56-AC04-681999B9E35E}"/>
    <dgm:cxn modelId="{F4CDAEB5-FC3C-4827-A7E0-76791AE82AAC}" type="presOf" srcId="{97492EF4-C5BA-41DB-99CA-B0764544C1A6}" destId="{3E558ACD-DA0C-456A-970B-C1471E38D7EF}" srcOrd="0" destOrd="0" presId="urn:microsoft.com/office/officeart/2005/8/layout/radial5"/>
    <dgm:cxn modelId="{6989C4B4-1711-4927-9C28-A103D640B25B}" type="presOf" srcId="{BFCAD7CD-254E-47B4-A7AB-7CC5E89578E9}" destId="{B1682D34-773B-4E2F-BA3C-1546ED4218CE}" srcOrd="0" destOrd="0" presId="urn:microsoft.com/office/officeart/2005/8/layout/radial5"/>
    <dgm:cxn modelId="{12366028-8D0D-4DAE-A215-F244A461EEB5}" type="presOf" srcId="{E382BF1C-093C-416E-A7B5-BB0948453AB6}" destId="{159BE25D-63CA-4332-83BC-B9BB5A685A4C}" srcOrd="0" destOrd="0" presId="urn:microsoft.com/office/officeart/2005/8/layout/radial5"/>
    <dgm:cxn modelId="{3FAD15BD-9BBA-4CEB-AFE7-0A69B19343D6}" srcId="{9340FABF-16FA-496A-AABE-9C3747087D14}" destId="{D0F7E5B7-0D05-40B8-87A5-00742129D46E}" srcOrd="0" destOrd="0" parTransId="{583393E4-09FD-44BB-B679-484BC32E6CAD}" sibTransId="{2A035541-5F7F-40B1-8744-6B7096F61627}"/>
    <dgm:cxn modelId="{D69FFE30-D7AE-4D27-850F-65005DCFB927}" type="presOf" srcId="{A3325D27-62A3-4254-A366-082A015F4395}" destId="{194CDB94-094D-4D86-A91C-2AD4CE92EC9C}" srcOrd="0" destOrd="0" presId="urn:microsoft.com/office/officeart/2005/8/layout/radial5"/>
    <dgm:cxn modelId="{0750DA3F-A156-4CC8-83B0-C3F88A1DF373}" srcId="{D0F7E5B7-0D05-40B8-87A5-00742129D46E}" destId="{E382BF1C-093C-416E-A7B5-BB0948453AB6}" srcOrd="2" destOrd="0" parTransId="{A3325D27-62A3-4254-A366-082A015F4395}" sibTransId="{7668CF73-15E8-4952-A0C2-0C5397272B70}"/>
    <dgm:cxn modelId="{0ACEBAE9-9C42-4BFA-92EF-4FA3AD58FCA8}" type="presOf" srcId="{9D27217A-34B1-46E8-8538-C9BE92E5F0E4}" destId="{A3F4E945-8673-4EAC-94BA-B7D3F6E8867E}" srcOrd="0" destOrd="0" presId="urn:microsoft.com/office/officeart/2005/8/layout/radial5"/>
    <dgm:cxn modelId="{FD5AE35D-11D3-4A12-A647-7C424D422F7E}" type="presOf" srcId="{19EFDE66-9B93-4A00-A8A3-C005A80BA909}" destId="{1E99A96C-7E4B-46FE-9680-B6339190D5EC}" srcOrd="0" destOrd="0" presId="urn:microsoft.com/office/officeart/2005/8/layout/radial5"/>
    <dgm:cxn modelId="{56B81EE6-A1D4-4EA4-9330-9ADCD173B6E5}" type="presOf" srcId="{D0F7E5B7-0D05-40B8-87A5-00742129D46E}" destId="{695C79A5-0303-4583-B25B-55C94CB5FE4A}" srcOrd="0" destOrd="0" presId="urn:microsoft.com/office/officeart/2005/8/layout/radial5"/>
    <dgm:cxn modelId="{B61BC523-FFDA-47F5-84D6-DD4E98F32336}" type="presParOf" srcId="{86E7AD75-8D96-4B06-AB83-22133C8CA623}" destId="{695C79A5-0303-4583-B25B-55C94CB5FE4A}" srcOrd="0" destOrd="0" presId="urn:microsoft.com/office/officeart/2005/8/layout/radial5"/>
    <dgm:cxn modelId="{782C8D79-0D7A-44E4-ADB4-A9A3241268F9}" type="presParOf" srcId="{86E7AD75-8D96-4B06-AB83-22133C8CA623}" destId="{B1682D34-773B-4E2F-BA3C-1546ED4218CE}" srcOrd="1" destOrd="0" presId="urn:microsoft.com/office/officeart/2005/8/layout/radial5"/>
    <dgm:cxn modelId="{AA10D732-62B3-4B8B-8780-016536CE6F15}" type="presParOf" srcId="{B1682D34-773B-4E2F-BA3C-1546ED4218CE}" destId="{491960F9-DEBE-4F6F-A2C5-EF8049AA2477}" srcOrd="0" destOrd="0" presId="urn:microsoft.com/office/officeart/2005/8/layout/radial5"/>
    <dgm:cxn modelId="{C4F60F31-79D9-4CF5-B572-9F6B6F784464}" type="presParOf" srcId="{86E7AD75-8D96-4B06-AB83-22133C8CA623}" destId="{1E99A96C-7E4B-46FE-9680-B6339190D5EC}" srcOrd="2" destOrd="0" presId="urn:microsoft.com/office/officeart/2005/8/layout/radial5"/>
    <dgm:cxn modelId="{51DA2569-D1E6-411D-9DED-80C6DF489518}" type="presParOf" srcId="{86E7AD75-8D96-4B06-AB83-22133C8CA623}" destId="{A3F4E945-8673-4EAC-94BA-B7D3F6E8867E}" srcOrd="3" destOrd="0" presId="urn:microsoft.com/office/officeart/2005/8/layout/radial5"/>
    <dgm:cxn modelId="{1A3CE7FF-42DA-463D-BBA6-66C237A200F0}" type="presParOf" srcId="{A3F4E945-8673-4EAC-94BA-B7D3F6E8867E}" destId="{1C3D3585-9A6F-4EE5-8E58-D2FFC3746C27}" srcOrd="0" destOrd="0" presId="urn:microsoft.com/office/officeart/2005/8/layout/radial5"/>
    <dgm:cxn modelId="{E5B577EC-1536-4E87-80C1-80AE7F4BAB44}" type="presParOf" srcId="{86E7AD75-8D96-4B06-AB83-22133C8CA623}" destId="{3E558ACD-DA0C-456A-970B-C1471E38D7EF}" srcOrd="4" destOrd="0" presId="urn:microsoft.com/office/officeart/2005/8/layout/radial5"/>
    <dgm:cxn modelId="{447A4188-F735-4F36-8084-1C7BB1321123}" type="presParOf" srcId="{86E7AD75-8D96-4B06-AB83-22133C8CA623}" destId="{194CDB94-094D-4D86-A91C-2AD4CE92EC9C}" srcOrd="5" destOrd="0" presId="urn:microsoft.com/office/officeart/2005/8/layout/radial5"/>
    <dgm:cxn modelId="{BDDFF8CB-5C55-4446-A8AE-DF4B2F589AD1}" type="presParOf" srcId="{194CDB94-094D-4D86-A91C-2AD4CE92EC9C}" destId="{ECE5C8FB-8283-4CB4-B5D4-0C44A6714A95}" srcOrd="0" destOrd="0" presId="urn:microsoft.com/office/officeart/2005/8/layout/radial5"/>
    <dgm:cxn modelId="{FDF43F7F-496B-47A1-B9D3-43063388DFCB}" type="presParOf" srcId="{86E7AD75-8D96-4B06-AB83-22133C8CA623}" destId="{159BE25D-63CA-4332-83BC-B9BB5A685A4C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3EF313F-5912-4097-BCEB-D3139F8649FD}" type="doc">
      <dgm:prSet loTypeId="urn:microsoft.com/office/officeart/2005/8/layout/radial5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C39EC11-4D4E-4E5F-A082-FA75717C4C58}">
      <dgm:prSet phldrT="[Текст]" custT="1"/>
      <dgm:spPr/>
      <dgm:t>
        <a:bodyPr/>
        <a:lstStyle/>
        <a:p>
          <a:r>
            <a:rPr lang="uk-UA" sz="1800" b="1" i="1" dirty="0" smtClean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Види самоконтролю</a:t>
          </a:r>
          <a:endParaRPr lang="ru-RU" sz="1800" b="1" i="1" dirty="0">
            <a:solidFill>
              <a:srgbClr val="FF0000"/>
            </a:solidFill>
            <a:effectLst/>
          </a:endParaRPr>
        </a:p>
      </dgm:t>
    </dgm:pt>
    <dgm:pt modelId="{A190B874-B226-4BF9-A328-B4B60645AE52}" type="parTrans" cxnId="{1C22A3D4-80A4-46FD-B6F0-AA1D317938F6}">
      <dgm:prSet/>
      <dgm:spPr/>
      <dgm:t>
        <a:bodyPr/>
        <a:lstStyle/>
        <a:p>
          <a:endParaRPr lang="ru-RU"/>
        </a:p>
      </dgm:t>
    </dgm:pt>
    <dgm:pt modelId="{C162F72D-FF64-4A0E-9B22-F479A9178484}" type="sibTrans" cxnId="{1C22A3D4-80A4-46FD-B6F0-AA1D317938F6}">
      <dgm:prSet/>
      <dgm:spPr/>
      <dgm:t>
        <a:bodyPr/>
        <a:lstStyle/>
        <a:p>
          <a:endParaRPr lang="ru-RU"/>
        </a:p>
      </dgm:t>
    </dgm:pt>
    <dgm:pt modelId="{26612998-55FA-482E-AC88-F633781C0406}">
      <dgm:prSet phldrT="[Текст]" custT="1"/>
      <dgm:spPr/>
      <dgm:t>
        <a:bodyPr/>
        <a:lstStyle/>
        <a:p>
          <a:r>
            <a:rPr lang="ru-RU" sz="2800" b="1" i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Фронтальний контроль</a:t>
          </a:r>
          <a:endParaRPr lang="ru-RU" sz="28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19DCAC5-586E-4F2D-A073-235350DA91A3}" type="parTrans" cxnId="{FF56082B-CB7B-46EB-8AA2-7CDA12097E09}">
      <dgm:prSet/>
      <dgm:spPr/>
      <dgm:t>
        <a:bodyPr/>
        <a:lstStyle/>
        <a:p>
          <a:endParaRPr lang="ru-RU"/>
        </a:p>
      </dgm:t>
    </dgm:pt>
    <dgm:pt modelId="{07F1E4FB-AD9A-431F-A21E-F7AD2147B895}" type="sibTrans" cxnId="{FF56082B-CB7B-46EB-8AA2-7CDA12097E09}">
      <dgm:prSet/>
      <dgm:spPr/>
      <dgm:t>
        <a:bodyPr/>
        <a:lstStyle/>
        <a:p>
          <a:endParaRPr lang="ru-RU"/>
        </a:p>
      </dgm:t>
    </dgm:pt>
    <dgm:pt modelId="{20D2DA86-D193-40B1-A827-AEA1999913FD}">
      <dgm:prSet phldrT="[Текст]" custT="1"/>
      <dgm:spPr/>
      <dgm:t>
        <a:bodyPr/>
        <a:lstStyle/>
        <a:p>
          <a:r>
            <a:rPr lang="ru-RU" sz="2800" b="1" i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Взаємний контроль </a:t>
          </a:r>
          <a:endParaRPr lang="ru-RU" sz="28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5DFC794-3D5B-45B5-8997-340B067815AD}" type="parTrans" cxnId="{24C5B8C2-640A-429D-ABD9-635A7A813FFF}">
      <dgm:prSet/>
      <dgm:spPr/>
      <dgm:t>
        <a:bodyPr/>
        <a:lstStyle/>
        <a:p>
          <a:endParaRPr lang="ru-RU"/>
        </a:p>
      </dgm:t>
    </dgm:pt>
    <dgm:pt modelId="{4744DF86-DDA5-4864-8CA5-8ACBAB66ADCE}" type="sibTrans" cxnId="{24C5B8C2-640A-429D-ABD9-635A7A813FFF}">
      <dgm:prSet/>
      <dgm:spPr/>
      <dgm:t>
        <a:bodyPr/>
        <a:lstStyle/>
        <a:p>
          <a:endParaRPr lang="ru-RU"/>
        </a:p>
      </dgm:t>
    </dgm:pt>
    <dgm:pt modelId="{5F091453-28C7-452F-B95F-DA1E142E5FDE}">
      <dgm:prSet phldrT="[Текст]" custT="1"/>
      <dgm:spPr/>
      <dgm:t>
        <a:bodyPr/>
        <a:lstStyle/>
        <a:p>
          <a:r>
            <a:rPr lang="ru-RU" sz="2400" b="1" i="1" smtClean="0">
              <a:latin typeface="Arial" pitchFamily="34" charset="0"/>
              <a:cs typeface="Arial" pitchFamily="34" charset="0"/>
            </a:rPr>
            <a:t>Індивідуальний контроль</a:t>
          </a:r>
          <a:endParaRPr lang="ru-RU" sz="2400" b="1" i="1" dirty="0">
            <a:latin typeface="Arial" pitchFamily="34" charset="0"/>
            <a:cs typeface="Arial" pitchFamily="34" charset="0"/>
          </a:endParaRPr>
        </a:p>
      </dgm:t>
    </dgm:pt>
    <dgm:pt modelId="{EC295ADF-D2DF-4A8B-82DB-AB054AEC83B6}" type="parTrans" cxnId="{37201FE1-DD43-4A26-B34D-0C11317A9AD1}">
      <dgm:prSet/>
      <dgm:spPr/>
      <dgm:t>
        <a:bodyPr/>
        <a:lstStyle/>
        <a:p>
          <a:endParaRPr lang="ru-RU"/>
        </a:p>
      </dgm:t>
    </dgm:pt>
    <dgm:pt modelId="{65491E63-FEDA-4D1C-B591-BB872FCD80D4}" type="sibTrans" cxnId="{37201FE1-DD43-4A26-B34D-0C11317A9AD1}">
      <dgm:prSet/>
      <dgm:spPr/>
      <dgm:t>
        <a:bodyPr/>
        <a:lstStyle/>
        <a:p>
          <a:endParaRPr lang="ru-RU"/>
        </a:p>
      </dgm:t>
    </dgm:pt>
    <dgm:pt modelId="{24A5550B-BD6B-42C9-A9DF-A1011AEC0824}">
      <dgm:prSet phldrT="[Текст]"/>
      <dgm:spPr/>
      <dgm:t>
        <a:bodyPr/>
        <a:lstStyle/>
        <a:p>
          <a:endParaRPr lang="ru-RU" dirty="0"/>
        </a:p>
      </dgm:t>
    </dgm:pt>
    <dgm:pt modelId="{75AFBB2C-3A3F-49EF-B76E-DE1B716B5E0F}" type="parTrans" cxnId="{1329F8DC-6C80-4E7D-9A97-87B5C166A371}">
      <dgm:prSet/>
      <dgm:spPr/>
      <dgm:t>
        <a:bodyPr/>
        <a:lstStyle/>
        <a:p>
          <a:endParaRPr lang="ru-RU"/>
        </a:p>
      </dgm:t>
    </dgm:pt>
    <dgm:pt modelId="{C991C108-D09F-425C-AE49-CB59E559A133}" type="sibTrans" cxnId="{1329F8DC-6C80-4E7D-9A97-87B5C166A371}">
      <dgm:prSet/>
      <dgm:spPr/>
      <dgm:t>
        <a:bodyPr/>
        <a:lstStyle/>
        <a:p>
          <a:endParaRPr lang="ru-RU"/>
        </a:p>
      </dgm:t>
    </dgm:pt>
    <dgm:pt modelId="{26920999-931E-4AA9-B922-AA4E65CC3A6F}" type="pres">
      <dgm:prSet presAssocID="{E3EF313F-5912-4097-BCEB-D3139F8649F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20FAFB-1F55-46E7-B69D-DBAA45084F58}" type="pres">
      <dgm:prSet presAssocID="{7C39EC11-4D4E-4E5F-A082-FA75717C4C58}" presName="centerShape" presStyleLbl="node0" presStyleIdx="0" presStyleCnt="1" custScaleX="188092" custLinFactNeighborX="-5515" custLinFactNeighborY="-4355"/>
      <dgm:spPr/>
      <dgm:t>
        <a:bodyPr/>
        <a:lstStyle/>
        <a:p>
          <a:endParaRPr lang="ru-RU"/>
        </a:p>
      </dgm:t>
    </dgm:pt>
    <dgm:pt modelId="{6E63EBD3-F32C-4222-8F46-C7082768D5D6}" type="pres">
      <dgm:prSet presAssocID="{D19DCAC5-586E-4F2D-A073-235350DA91A3}" presName="parTrans" presStyleLbl="sibTrans2D1" presStyleIdx="0" presStyleCnt="3"/>
      <dgm:spPr/>
      <dgm:t>
        <a:bodyPr/>
        <a:lstStyle/>
        <a:p>
          <a:endParaRPr lang="ru-RU"/>
        </a:p>
      </dgm:t>
    </dgm:pt>
    <dgm:pt modelId="{6B0427C6-4146-42F3-AB74-B14A7E78B09E}" type="pres">
      <dgm:prSet presAssocID="{D19DCAC5-586E-4F2D-A073-235350DA91A3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5EC35F87-AD5E-446A-96CA-A41912224025}" type="pres">
      <dgm:prSet presAssocID="{26612998-55FA-482E-AC88-F633781C0406}" presName="node" presStyleLbl="node1" presStyleIdx="0" presStyleCnt="3" custScaleX="265478" custRadScaleRad="102684" custRadScaleInc="-213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C96D07-CFC7-4006-A590-793FCE833225}" type="pres">
      <dgm:prSet presAssocID="{D5DFC794-3D5B-45B5-8997-340B067815AD}" presName="parTrans" presStyleLbl="sibTrans2D1" presStyleIdx="1" presStyleCnt="3" custScaleX="177766"/>
      <dgm:spPr/>
      <dgm:t>
        <a:bodyPr/>
        <a:lstStyle/>
        <a:p>
          <a:endParaRPr lang="ru-RU"/>
        </a:p>
      </dgm:t>
    </dgm:pt>
    <dgm:pt modelId="{9026CD25-69C9-494A-A3E7-4910B7E3A8C2}" type="pres">
      <dgm:prSet presAssocID="{D5DFC794-3D5B-45B5-8997-340B067815AD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45AC9F93-B4CB-420F-B5BD-531569D30DD7}" type="pres">
      <dgm:prSet presAssocID="{20D2DA86-D193-40B1-A827-AEA1999913FD}" presName="node" presStyleLbl="node1" presStyleIdx="1" presStyleCnt="3" custScaleX="192077" custRadScaleRad="136947" custRadScaleInc="-584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7D4DA0-2526-4CB7-A95F-2B24F4D48F06}" type="pres">
      <dgm:prSet presAssocID="{EC295ADF-D2DF-4A8B-82DB-AB054AEC83B6}" presName="parTrans" presStyleLbl="sibTrans2D1" presStyleIdx="2" presStyleCnt="3"/>
      <dgm:spPr/>
      <dgm:t>
        <a:bodyPr/>
        <a:lstStyle/>
        <a:p>
          <a:endParaRPr lang="ru-RU"/>
        </a:p>
      </dgm:t>
    </dgm:pt>
    <dgm:pt modelId="{1D2C1DD8-F3C6-4659-8201-9C2D6230AB22}" type="pres">
      <dgm:prSet presAssocID="{EC295ADF-D2DF-4A8B-82DB-AB054AEC83B6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362C0531-7ABE-4F0B-AB9A-77F2656D85E0}" type="pres">
      <dgm:prSet presAssocID="{5F091453-28C7-452F-B95F-DA1E142E5FDE}" presName="node" presStyleLbl="node1" presStyleIdx="2" presStyleCnt="3" custScaleX="231637" custRadScaleRad="149391" custRadScaleInc="204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DC27BC-2826-4393-B5EC-B4216AEEE759}" type="presOf" srcId="{26612998-55FA-482E-AC88-F633781C0406}" destId="{5EC35F87-AD5E-446A-96CA-A41912224025}" srcOrd="0" destOrd="0" presId="urn:microsoft.com/office/officeart/2005/8/layout/radial5"/>
    <dgm:cxn modelId="{24C5B8C2-640A-429D-ABD9-635A7A813FFF}" srcId="{7C39EC11-4D4E-4E5F-A082-FA75717C4C58}" destId="{20D2DA86-D193-40B1-A827-AEA1999913FD}" srcOrd="1" destOrd="0" parTransId="{D5DFC794-3D5B-45B5-8997-340B067815AD}" sibTransId="{4744DF86-DDA5-4864-8CA5-8ACBAB66ADCE}"/>
    <dgm:cxn modelId="{443D6398-ABCE-4861-9817-B9449C4486EE}" type="presOf" srcId="{D19DCAC5-586E-4F2D-A073-235350DA91A3}" destId="{6B0427C6-4146-42F3-AB74-B14A7E78B09E}" srcOrd="1" destOrd="0" presId="urn:microsoft.com/office/officeart/2005/8/layout/radial5"/>
    <dgm:cxn modelId="{61CC3ABD-2FF5-4D7E-9AF5-0658A79672B5}" type="presOf" srcId="{20D2DA86-D193-40B1-A827-AEA1999913FD}" destId="{45AC9F93-B4CB-420F-B5BD-531569D30DD7}" srcOrd="0" destOrd="0" presId="urn:microsoft.com/office/officeart/2005/8/layout/radial5"/>
    <dgm:cxn modelId="{1329F8DC-6C80-4E7D-9A97-87B5C166A371}" srcId="{E3EF313F-5912-4097-BCEB-D3139F8649FD}" destId="{24A5550B-BD6B-42C9-A9DF-A1011AEC0824}" srcOrd="1" destOrd="0" parTransId="{75AFBB2C-3A3F-49EF-B76E-DE1B716B5E0F}" sibTransId="{C991C108-D09F-425C-AE49-CB59E559A133}"/>
    <dgm:cxn modelId="{FF56082B-CB7B-46EB-8AA2-7CDA12097E09}" srcId="{7C39EC11-4D4E-4E5F-A082-FA75717C4C58}" destId="{26612998-55FA-482E-AC88-F633781C0406}" srcOrd="0" destOrd="0" parTransId="{D19DCAC5-586E-4F2D-A073-235350DA91A3}" sibTransId="{07F1E4FB-AD9A-431F-A21E-F7AD2147B895}"/>
    <dgm:cxn modelId="{C5266C62-76FF-4BBB-9A56-ED6D4CD791DB}" type="presOf" srcId="{5F091453-28C7-452F-B95F-DA1E142E5FDE}" destId="{362C0531-7ABE-4F0B-AB9A-77F2656D85E0}" srcOrd="0" destOrd="0" presId="urn:microsoft.com/office/officeart/2005/8/layout/radial5"/>
    <dgm:cxn modelId="{B6587373-8099-403C-905B-DD543A599EE0}" type="presOf" srcId="{E3EF313F-5912-4097-BCEB-D3139F8649FD}" destId="{26920999-931E-4AA9-B922-AA4E65CC3A6F}" srcOrd="0" destOrd="0" presId="urn:microsoft.com/office/officeart/2005/8/layout/radial5"/>
    <dgm:cxn modelId="{37201FE1-DD43-4A26-B34D-0C11317A9AD1}" srcId="{7C39EC11-4D4E-4E5F-A082-FA75717C4C58}" destId="{5F091453-28C7-452F-B95F-DA1E142E5FDE}" srcOrd="2" destOrd="0" parTransId="{EC295ADF-D2DF-4A8B-82DB-AB054AEC83B6}" sibTransId="{65491E63-FEDA-4D1C-B591-BB872FCD80D4}"/>
    <dgm:cxn modelId="{9FA9A504-4EC1-4364-BF14-9BA51BA7DE47}" type="presOf" srcId="{EC295ADF-D2DF-4A8B-82DB-AB054AEC83B6}" destId="{3C7D4DA0-2526-4CB7-A95F-2B24F4D48F06}" srcOrd="0" destOrd="0" presId="urn:microsoft.com/office/officeart/2005/8/layout/radial5"/>
    <dgm:cxn modelId="{1C22A3D4-80A4-46FD-B6F0-AA1D317938F6}" srcId="{E3EF313F-5912-4097-BCEB-D3139F8649FD}" destId="{7C39EC11-4D4E-4E5F-A082-FA75717C4C58}" srcOrd="0" destOrd="0" parTransId="{A190B874-B226-4BF9-A328-B4B60645AE52}" sibTransId="{C162F72D-FF64-4A0E-9B22-F479A9178484}"/>
    <dgm:cxn modelId="{5502084C-47D9-4B71-B56D-B695978D1EB8}" type="presOf" srcId="{D5DFC794-3D5B-45B5-8997-340B067815AD}" destId="{9026CD25-69C9-494A-A3E7-4910B7E3A8C2}" srcOrd="1" destOrd="0" presId="urn:microsoft.com/office/officeart/2005/8/layout/radial5"/>
    <dgm:cxn modelId="{5BE3F85A-2282-4455-89BD-1B47D2F90F72}" type="presOf" srcId="{D5DFC794-3D5B-45B5-8997-340B067815AD}" destId="{26C96D07-CFC7-4006-A590-793FCE833225}" srcOrd="0" destOrd="0" presId="urn:microsoft.com/office/officeart/2005/8/layout/radial5"/>
    <dgm:cxn modelId="{B0F16802-C8CD-4C0F-AD56-174840D823C9}" type="presOf" srcId="{EC295ADF-D2DF-4A8B-82DB-AB054AEC83B6}" destId="{1D2C1DD8-F3C6-4659-8201-9C2D6230AB22}" srcOrd="1" destOrd="0" presId="urn:microsoft.com/office/officeart/2005/8/layout/radial5"/>
    <dgm:cxn modelId="{2ACBFEE0-90A7-4404-856D-3B1FBA528143}" type="presOf" srcId="{7C39EC11-4D4E-4E5F-A082-FA75717C4C58}" destId="{7920FAFB-1F55-46E7-B69D-DBAA45084F58}" srcOrd="0" destOrd="0" presId="urn:microsoft.com/office/officeart/2005/8/layout/radial5"/>
    <dgm:cxn modelId="{77608007-59C5-42E6-B607-BEF1C2015BF1}" type="presOf" srcId="{D19DCAC5-586E-4F2D-A073-235350DA91A3}" destId="{6E63EBD3-F32C-4222-8F46-C7082768D5D6}" srcOrd="0" destOrd="0" presId="urn:microsoft.com/office/officeart/2005/8/layout/radial5"/>
    <dgm:cxn modelId="{EA77F971-5AFA-4D25-A270-2BB70FEA7537}" type="presParOf" srcId="{26920999-931E-4AA9-B922-AA4E65CC3A6F}" destId="{7920FAFB-1F55-46E7-B69D-DBAA45084F58}" srcOrd="0" destOrd="0" presId="urn:microsoft.com/office/officeart/2005/8/layout/radial5"/>
    <dgm:cxn modelId="{10DE351B-50DD-4C8A-8DDC-7A650628E19A}" type="presParOf" srcId="{26920999-931E-4AA9-B922-AA4E65CC3A6F}" destId="{6E63EBD3-F32C-4222-8F46-C7082768D5D6}" srcOrd="1" destOrd="0" presId="urn:microsoft.com/office/officeart/2005/8/layout/radial5"/>
    <dgm:cxn modelId="{C4BADFAB-963A-459E-91A1-1BBE43EC18A9}" type="presParOf" srcId="{6E63EBD3-F32C-4222-8F46-C7082768D5D6}" destId="{6B0427C6-4146-42F3-AB74-B14A7E78B09E}" srcOrd="0" destOrd="0" presId="urn:microsoft.com/office/officeart/2005/8/layout/radial5"/>
    <dgm:cxn modelId="{F0F9BC8F-45AC-4219-B36F-7BDF870BE4BB}" type="presParOf" srcId="{26920999-931E-4AA9-B922-AA4E65CC3A6F}" destId="{5EC35F87-AD5E-446A-96CA-A41912224025}" srcOrd="2" destOrd="0" presId="urn:microsoft.com/office/officeart/2005/8/layout/radial5"/>
    <dgm:cxn modelId="{43B5F128-B86D-4114-8C0C-62324D78D121}" type="presParOf" srcId="{26920999-931E-4AA9-B922-AA4E65CC3A6F}" destId="{26C96D07-CFC7-4006-A590-793FCE833225}" srcOrd="3" destOrd="0" presId="urn:microsoft.com/office/officeart/2005/8/layout/radial5"/>
    <dgm:cxn modelId="{30F0701E-50ED-49DA-9E15-0C960F38E452}" type="presParOf" srcId="{26C96D07-CFC7-4006-A590-793FCE833225}" destId="{9026CD25-69C9-494A-A3E7-4910B7E3A8C2}" srcOrd="0" destOrd="0" presId="urn:microsoft.com/office/officeart/2005/8/layout/radial5"/>
    <dgm:cxn modelId="{ED9DEB5B-8458-4440-A446-00F7DB656CF5}" type="presParOf" srcId="{26920999-931E-4AA9-B922-AA4E65CC3A6F}" destId="{45AC9F93-B4CB-420F-B5BD-531569D30DD7}" srcOrd="4" destOrd="0" presId="urn:microsoft.com/office/officeart/2005/8/layout/radial5"/>
    <dgm:cxn modelId="{302D1C67-2B80-475E-8F04-BE775A2217AF}" type="presParOf" srcId="{26920999-931E-4AA9-B922-AA4E65CC3A6F}" destId="{3C7D4DA0-2526-4CB7-A95F-2B24F4D48F06}" srcOrd="5" destOrd="0" presId="urn:microsoft.com/office/officeart/2005/8/layout/radial5"/>
    <dgm:cxn modelId="{D78F09D0-6C08-4CC5-A1EE-5DD238356D75}" type="presParOf" srcId="{3C7D4DA0-2526-4CB7-A95F-2B24F4D48F06}" destId="{1D2C1DD8-F3C6-4659-8201-9C2D6230AB22}" srcOrd="0" destOrd="0" presId="urn:microsoft.com/office/officeart/2005/8/layout/radial5"/>
    <dgm:cxn modelId="{7E8B654A-B595-4569-8619-F3F99A10F58D}" type="presParOf" srcId="{26920999-931E-4AA9-B922-AA4E65CC3A6F}" destId="{362C0531-7ABE-4F0B-AB9A-77F2656D85E0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AB18AF9-E8CB-4D74-BB6A-27020771EB03}" type="doc">
      <dgm:prSet loTypeId="urn:microsoft.com/office/officeart/2005/8/layout/vList3" loCatId="list" qsTypeId="urn:microsoft.com/office/officeart/2005/8/quickstyle/simple3" qsCatId="simple" csTypeId="urn:microsoft.com/office/officeart/2005/8/colors/accent1_2" csCatId="accent1" phldr="1"/>
      <dgm:spPr/>
    </dgm:pt>
    <dgm:pt modelId="{039370C6-B397-4377-929E-E8BA43EB8EF8}">
      <dgm:prSet phldrT="[Текст]" custT="1"/>
      <dgm:spPr/>
      <dgm:t>
        <a:bodyPr/>
        <a:lstStyle/>
        <a:p>
          <a:r>
            <a:rPr lang="ru-RU" sz="2400" b="1" i="1" dirty="0" err="1" smtClean="0">
              <a:effectLst/>
              <a:latin typeface="Arial" pitchFamily="34" charset="0"/>
              <a:cs typeface="Arial" pitchFamily="34" charset="0"/>
            </a:rPr>
            <a:t>З'ясування</a:t>
          </a:r>
          <a:r>
            <a:rPr lang="ru-RU" sz="2400" b="1" i="1" dirty="0" smtClean="0"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400" b="1" i="1" dirty="0" err="1" smtClean="0">
              <a:effectLst/>
              <a:latin typeface="Arial" pitchFamily="34" charset="0"/>
              <a:cs typeface="Arial" pitchFamily="34" charset="0"/>
            </a:rPr>
            <a:t>і</a:t>
          </a:r>
          <a:r>
            <a:rPr lang="ru-RU" sz="2400" b="1" i="1" dirty="0" smtClean="0"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400" b="1" i="1" dirty="0" err="1" smtClean="0">
              <a:effectLst/>
              <a:latin typeface="Arial" pitchFamily="34" charset="0"/>
              <a:cs typeface="Arial" pitchFamily="34" charset="0"/>
            </a:rPr>
            <a:t>первинне</a:t>
          </a:r>
          <a:r>
            <a:rPr lang="ru-RU" sz="2400" b="1" i="1" dirty="0" smtClean="0"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400" b="1" i="1" dirty="0" err="1" smtClean="0">
              <a:effectLst/>
              <a:latin typeface="Arial" pitchFamily="34" charset="0"/>
              <a:cs typeface="Arial" pitchFamily="34" charset="0"/>
            </a:rPr>
            <a:t>ознайомлення</a:t>
          </a:r>
          <a:r>
            <a:rPr lang="ru-RU" sz="2400" b="1" i="1" dirty="0" smtClean="0"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400" b="1" i="1" dirty="0" err="1" smtClean="0">
              <a:effectLst/>
              <a:latin typeface="Arial" pitchFamily="34" charset="0"/>
              <a:cs typeface="Arial" pitchFamily="34" charset="0"/>
            </a:rPr>
            <a:t>з</a:t>
          </a:r>
          <a:r>
            <a:rPr lang="ru-RU" sz="2400" b="1" i="1" dirty="0" smtClean="0"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400" b="1" i="1" dirty="0" err="1" smtClean="0">
              <a:effectLst/>
              <a:latin typeface="Arial" pitchFamily="34" charset="0"/>
              <a:cs typeface="Arial" pitchFamily="34" charset="0"/>
            </a:rPr>
            <a:t>кінцевим</a:t>
          </a:r>
          <a:r>
            <a:rPr lang="ru-RU" sz="2400" b="1" i="1" dirty="0" smtClean="0">
              <a:effectLst/>
              <a:latin typeface="Arial" pitchFamily="34" charset="0"/>
              <a:cs typeface="Arial" pitchFamily="34" charset="0"/>
            </a:rPr>
            <a:t> результатом </a:t>
          </a:r>
          <a:r>
            <a:rPr lang="ru-RU" sz="2400" b="1" i="1" dirty="0" err="1" smtClean="0">
              <a:effectLst/>
              <a:latin typeface="Arial" pitchFamily="34" charset="0"/>
              <a:cs typeface="Arial" pitchFamily="34" charset="0"/>
            </a:rPr>
            <a:t>і</a:t>
          </a:r>
          <a:r>
            <a:rPr lang="ru-RU" sz="2400" b="1" i="1" dirty="0" smtClean="0">
              <a:effectLst/>
              <a:latin typeface="Arial" pitchFamily="34" charset="0"/>
              <a:cs typeface="Arial" pitchFamily="34" charset="0"/>
            </a:rPr>
            <a:t> способами </a:t>
          </a:r>
          <a:r>
            <a:rPr lang="ru-RU" sz="2400" b="1" i="1" dirty="0" err="1" smtClean="0">
              <a:effectLst/>
              <a:latin typeface="Arial" pitchFamily="34" charset="0"/>
              <a:cs typeface="Arial" pitchFamily="34" charset="0"/>
            </a:rPr>
            <a:t>його</a:t>
          </a:r>
          <a:r>
            <a:rPr lang="ru-RU" sz="2400" b="1" i="1" dirty="0" smtClean="0"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400" b="1" i="1" dirty="0" err="1" smtClean="0">
              <a:effectLst/>
              <a:latin typeface="Arial" pitchFamily="34" charset="0"/>
              <a:cs typeface="Arial" pitchFamily="34" charset="0"/>
            </a:rPr>
            <a:t>отримання</a:t>
          </a:r>
          <a:endParaRPr lang="ru-RU" sz="2400" b="1" i="1" dirty="0">
            <a:effectLst/>
            <a:latin typeface="Arial" pitchFamily="34" charset="0"/>
            <a:cs typeface="Arial" pitchFamily="34" charset="0"/>
          </a:endParaRPr>
        </a:p>
      </dgm:t>
    </dgm:pt>
    <dgm:pt modelId="{E2A33C63-21BF-4FD2-8B57-9A3189093804}" type="parTrans" cxnId="{F0FEB930-BC25-48E7-B838-6908D6B5E603}">
      <dgm:prSet/>
      <dgm:spPr/>
      <dgm:t>
        <a:bodyPr/>
        <a:lstStyle/>
        <a:p>
          <a:endParaRPr lang="ru-RU"/>
        </a:p>
      </dgm:t>
    </dgm:pt>
    <dgm:pt modelId="{E3CE5DE2-459B-401E-AEA3-4ABF0C379C1B}" type="sibTrans" cxnId="{F0FEB930-BC25-48E7-B838-6908D6B5E603}">
      <dgm:prSet/>
      <dgm:spPr/>
      <dgm:t>
        <a:bodyPr/>
        <a:lstStyle/>
        <a:p>
          <a:endParaRPr lang="ru-RU"/>
        </a:p>
      </dgm:t>
    </dgm:pt>
    <dgm:pt modelId="{32D2329D-ABC4-4D81-8C4C-051563AEC021}">
      <dgm:prSet phldrT="[Текст]"/>
      <dgm:spPr/>
      <dgm:t>
        <a:bodyPr/>
        <a:lstStyle/>
        <a:p>
          <a:r>
            <a:rPr lang="uk-UA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Оцінювання стану виконуваної роботи, встановлення і аналіз допущених помилок і виявлення їх причин (констатація стану) 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FFF04385-38A0-4ECD-B7FA-D072DF112AEF}" type="parTrans" cxnId="{8D9C0DC5-8E5E-44BE-835C-70045CA46894}">
      <dgm:prSet/>
      <dgm:spPr/>
      <dgm:t>
        <a:bodyPr/>
        <a:lstStyle/>
        <a:p>
          <a:endParaRPr lang="ru-RU"/>
        </a:p>
      </dgm:t>
    </dgm:pt>
    <dgm:pt modelId="{098BC561-E2B1-4BC5-841E-E20A4FB820B6}" type="sibTrans" cxnId="{8D9C0DC5-8E5E-44BE-835C-70045CA46894}">
      <dgm:prSet/>
      <dgm:spPr/>
      <dgm:t>
        <a:bodyPr/>
        <a:lstStyle/>
        <a:p>
          <a:endParaRPr lang="ru-RU"/>
        </a:p>
      </dgm:t>
    </dgm:pt>
    <dgm:pt modelId="{10FE2834-30A0-4EBD-9EFF-1856C8634104}">
      <dgm:prSet phldrT="[Текст]"/>
      <dgm:spPr/>
      <dgm:t>
        <a:bodyPr/>
        <a:lstStyle/>
        <a:p>
          <a:r>
            <a:rPr lang="uk-UA" b="1" i="1" dirty="0" smtClean="0">
              <a:latin typeface="Arial" pitchFamily="34" charset="0"/>
              <a:cs typeface="Arial" pitchFamily="34" charset="0"/>
            </a:rPr>
            <a:t>Корекція роботи на основі даних самооцінки і уточнення плану її виконання, внесення удосконалень. </a:t>
          </a:r>
          <a:endParaRPr lang="ru-RU" b="1" i="1" dirty="0">
            <a:latin typeface="Arial" pitchFamily="34" charset="0"/>
            <a:cs typeface="Arial" pitchFamily="34" charset="0"/>
          </a:endParaRPr>
        </a:p>
      </dgm:t>
    </dgm:pt>
    <dgm:pt modelId="{8EBE9066-63B5-45E3-A651-D7B566ED65E7}" type="parTrans" cxnId="{CB116E4F-A0D3-4D82-BCA5-4B093A3B094F}">
      <dgm:prSet/>
      <dgm:spPr/>
      <dgm:t>
        <a:bodyPr/>
        <a:lstStyle/>
        <a:p>
          <a:endParaRPr lang="ru-RU"/>
        </a:p>
      </dgm:t>
    </dgm:pt>
    <dgm:pt modelId="{60B1060B-2803-4521-8890-C56280F5B42C}" type="sibTrans" cxnId="{CB116E4F-A0D3-4D82-BCA5-4B093A3B094F}">
      <dgm:prSet/>
      <dgm:spPr/>
      <dgm:t>
        <a:bodyPr/>
        <a:lstStyle/>
        <a:p>
          <a:endParaRPr lang="ru-RU"/>
        </a:p>
      </dgm:t>
    </dgm:pt>
    <dgm:pt modelId="{D5B0B6B1-7F74-4076-923F-6CF30CF148EC}" type="pres">
      <dgm:prSet presAssocID="{6AB18AF9-E8CB-4D74-BB6A-27020771EB03}" presName="linearFlow" presStyleCnt="0">
        <dgm:presLayoutVars>
          <dgm:dir/>
          <dgm:resizeHandles val="exact"/>
        </dgm:presLayoutVars>
      </dgm:prSet>
      <dgm:spPr/>
    </dgm:pt>
    <dgm:pt modelId="{67FF185E-006E-43AE-88EE-1D9CC8E685C9}" type="pres">
      <dgm:prSet presAssocID="{039370C6-B397-4377-929E-E8BA43EB8EF8}" presName="composite" presStyleCnt="0"/>
      <dgm:spPr/>
    </dgm:pt>
    <dgm:pt modelId="{EA8E5802-623A-4EAA-9AAB-2C3DCF96F0A2}" type="pres">
      <dgm:prSet presAssocID="{039370C6-B397-4377-929E-E8BA43EB8EF8}" presName="imgShp" presStyleLbl="fgImgPlace1" presStyleIdx="0" presStyleCnt="3" custLinFactNeighborX="-82489" custLinFactNeighborY="5692"/>
      <dgm:spPr/>
    </dgm:pt>
    <dgm:pt modelId="{D7FE0BF5-F531-42B1-9592-926E90B5A988}" type="pres">
      <dgm:prSet presAssocID="{039370C6-B397-4377-929E-E8BA43EB8EF8}" presName="txShp" presStyleLbl="node1" presStyleIdx="0" presStyleCnt="3" custScaleX="134324" custLinFactNeighborX="8026" custLinFactNeighborY="-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BE8DC9-CBAF-4C05-BDF2-1D9F86F41BC5}" type="pres">
      <dgm:prSet presAssocID="{E3CE5DE2-459B-401E-AEA3-4ABF0C379C1B}" presName="spacing" presStyleCnt="0"/>
      <dgm:spPr/>
    </dgm:pt>
    <dgm:pt modelId="{05F376E4-AADA-443F-8E5A-70A8381204B9}" type="pres">
      <dgm:prSet presAssocID="{32D2329D-ABC4-4D81-8C4C-051563AEC021}" presName="composite" presStyleCnt="0"/>
      <dgm:spPr/>
    </dgm:pt>
    <dgm:pt modelId="{7A0D2A71-878A-4806-9CDF-BEF5E56A3064}" type="pres">
      <dgm:prSet presAssocID="{32D2329D-ABC4-4D81-8C4C-051563AEC021}" presName="imgShp" presStyleLbl="fgImgPlace1" presStyleIdx="1" presStyleCnt="3" custLinFactNeighborX="-71760" custLinFactNeighborY="-3945"/>
      <dgm:spPr/>
    </dgm:pt>
    <dgm:pt modelId="{2D3D4B32-4586-4E98-88EA-4B919F92340B}" type="pres">
      <dgm:prSet presAssocID="{32D2329D-ABC4-4D81-8C4C-051563AEC021}" presName="txShp" presStyleLbl="node1" presStyleIdx="1" presStyleCnt="3" custScaleX="136165" custLinFactNeighborX="10057" custLinFactNeighborY="17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945DE2-90E2-4A5C-A81B-4F4944662E2C}" type="pres">
      <dgm:prSet presAssocID="{098BC561-E2B1-4BC5-841E-E20A4FB820B6}" presName="spacing" presStyleCnt="0"/>
      <dgm:spPr/>
    </dgm:pt>
    <dgm:pt modelId="{F9A5753B-08A5-470C-BCDD-1B4748C0AD88}" type="pres">
      <dgm:prSet presAssocID="{10FE2834-30A0-4EBD-9EFF-1856C8634104}" presName="composite" presStyleCnt="0"/>
      <dgm:spPr/>
    </dgm:pt>
    <dgm:pt modelId="{70654574-3790-49D4-98E1-80DF9328C79A}" type="pres">
      <dgm:prSet presAssocID="{10FE2834-30A0-4EBD-9EFF-1856C8634104}" presName="imgShp" presStyleLbl="fgImgPlace1" presStyleIdx="2" presStyleCnt="3" custLinFactNeighborX="-71760" custLinFactNeighborY="-2134"/>
      <dgm:spPr/>
    </dgm:pt>
    <dgm:pt modelId="{BCEEEF8D-FC16-4077-829B-2D856721AF2B}" type="pres">
      <dgm:prSet presAssocID="{10FE2834-30A0-4EBD-9EFF-1856C8634104}" presName="txShp" presStyleLbl="node1" presStyleIdx="2" presStyleCnt="3" custScaleX="133796" custLinFactNeighborX="8290" custLinFactNeighborY="-21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0FEB930-BC25-48E7-B838-6908D6B5E603}" srcId="{6AB18AF9-E8CB-4D74-BB6A-27020771EB03}" destId="{039370C6-B397-4377-929E-E8BA43EB8EF8}" srcOrd="0" destOrd="0" parTransId="{E2A33C63-21BF-4FD2-8B57-9A3189093804}" sibTransId="{E3CE5DE2-459B-401E-AEA3-4ABF0C379C1B}"/>
    <dgm:cxn modelId="{E1432043-EE18-45FA-8CB3-F69E98C7C4C6}" type="presOf" srcId="{6AB18AF9-E8CB-4D74-BB6A-27020771EB03}" destId="{D5B0B6B1-7F74-4076-923F-6CF30CF148EC}" srcOrd="0" destOrd="0" presId="urn:microsoft.com/office/officeart/2005/8/layout/vList3"/>
    <dgm:cxn modelId="{1322E5A1-55D7-48E0-9BC6-3D33D7AC1CBA}" type="presOf" srcId="{32D2329D-ABC4-4D81-8C4C-051563AEC021}" destId="{2D3D4B32-4586-4E98-88EA-4B919F92340B}" srcOrd="0" destOrd="0" presId="urn:microsoft.com/office/officeart/2005/8/layout/vList3"/>
    <dgm:cxn modelId="{3364E163-F62B-4E78-A182-78A667188930}" type="presOf" srcId="{10FE2834-30A0-4EBD-9EFF-1856C8634104}" destId="{BCEEEF8D-FC16-4077-829B-2D856721AF2B}" srcOrd="0" destOrd="0" presId="urn:microsoft.com/office/officeart/2005/8/layout/vList3"/>
    <dgm:cxn modelId="{CB116E4F-A0D3-4D82-BCA5-4B093A3B094F}" srcId="{6AB18AF9-E8CB-4D74-BB6A-27020771EB03}" destId="{10FE2834-30A0-4EBD-9EFF-1856C8634104}" srcOrd="2" destOrd="0" parTransId="{8EBE9066-63B5-45E3-A651-D7B566ED65E7}" sibTransId="{60B1060B-2803-4521-8890-C56280F5B42C}"/>
    <dgm:cxn modelId="{8D9C0DC5-8E5E-44BE-835C-70045CA46894}" srcId="{6AB18AF9-E8CB-4D74-BB6A-27020771EB03}" destId="{32D2329D-ABC4-4D81-8C4C-051563AEC021}" srcOrd="1" destOrd="0" parTransId="{FFF04385-38A0-4ECD-B7FA-D072DF112AEF}" sibTransId="{098BC561-E2B1-4BC5-841E-E20A4FB820B6}"/>
    <dgm:cxn modelId="{88B26145-B7B1-42DE-89D3-1439BE8FB641}" type="presOf" srcId="{039370C6-B397-4377-929E-E8BA43EB8EF8}" destId="{D7FE0BF5-F531-42B1-9592-926E90B5A988}" srcOrd="0" destOrd="0" presId="urn:microsoft.com/office/officeart/2005/8/layout/vList3"/>
    <dgm:cxn modelId="{935D94A7-9663-412A-9A52-32912CFFA2E2}" type="presParOf" srcId="{D5B0B6B1-7F74-4076-923F-6CF30CF148EC}" destId="{67FF185E-006E-43AE-88EE-1D9CC8E685C9}" srcOrd="0" destOrd="0" presId="urn:microsoft.com/office/officeart/2005/8/layout/vList3"/>
    <dgm:cxn modelId="{6BB480FA-B2C2-4C58-962C-EA821752BDE3}" type="presParOf" srcId="{67FF185E-006E-43AE-88EE-1D9CC8E685C9}" destId="{EA8E5802-623A-4EAA-9AAB-2C3DCF96F0A2}" srcOrd="0" destOrd="0" presId="urn:microsoft.com/office/officeart/2005/8/layout/vList3"/>
    <dgm:cxn modelId="{26B7AE7C-F990-41B2-8C0A-B9E65DBA9846}" type="presParOf" srcId="{67FF185E-006E-43AE-88EE-1D9CC8E685C9}" destId="{D7FE0BF5-F531-42B1-9592-926E90B5A988}" srcOrd="1" destOrd="0" presId="urn:microsoft.com/office/officeart/2005/8/layout/vList3"/>
    <dgm:cxn modelId="{706A3440-4484-4202-A7DF-4A7B6BC83F3A}" type="presParOf" srcId="{D5B0B6B1-7F74-4076-923F-6CF30CF148EC}" destId="{91BE8DC9-CBAF-4C05-BDF2-1D9F86F41BC5}" srcOrd="1" destOrd="0" presId="urn:microsoft.com/office/officeart/2005/8/layout/vList3"/>
    <dgm:cxn modelId="{397EAB0F-E317-489D-8B43-D67D13D7BF3C}" type="presParOf" srcId="{D5B0B6B1-7F74-4076-923F-6CF30CF148EC}" destId="{05F376E4-AADA-443F-8E5A-70A8381204B9}" srcOrd="2" destOrd="0" presId="urn:microsoft.com/office/officeart/2005/8/layout/vList3"/>
    <dgm:cxn modelId="{63467D71-6FB8-4254-890A-1AFF7F76D78E}" type="presParOf" srcId="{05F376E4-AADA-443F-8E5A-70A8381204B9}" destId="{7A0D2A71-878A-4806-9CDF-BEF5E56A3064}" srcOrd="0" destOrd="0" presId="urn:microsoft.com/office/officeart/2005/8/layout/vList3"/>
    <dgm:cxn modelId="{20E1DBA5-9C64-4925-BC49-4A4DFBFAEDD0}" type="presParOf" srcId="{05F376E4-AADA-443F-8E5A-70A8381204B9}" destId="{2D3D4B32-4586-4E98-88EA-4B919F92340B}" srcOrd="1" destOrd="0" presId="urn:microsoft.com/office/officeart/2005/8/layout/vList3"/>
    <dgm:cxn modelId="{A674A5EC-73BB-46AF-970F-1E43711120D2}" type="presParOf" srcId="{D5B0B6B1-7F74-4076-923F-6CF30CF148EC}" destId="{8D945DE2-90E2-4A5C-A81B-4F4944662E2C}" srcOrd="3" destOrd="0" presId="urn:microsoft.com/office/officeart/2005/8/layout/vList3"/>
    <dgm:cxn modelId="{7F7AB0FE-8BCA-41A3-A41F-C0037347CF30}" type="presParOf" srcId="{D5B0B6B1-7F74-4076-923F-6CF30CF148EC}" destId="{F9A5753B-08A5-470C-BCDD-1B4748C0AD88}" srcOrd="4" destOrd="0" presId="urn:microsoft.com/office/officeart/2005/8/layout/vList3"/>
    <dgm:cxn modelId="{26351ED6-299A-40A5-AE36-B888CD4F2589}" type="presParOf" srcId="{F9A5753B-08A5-470C-BCDD-1B4748C0AD88}" destId="{70654574-3790-49D4-98E1-80DF9328C79A}" srcOrd="0" destOrd="0" presId="urn:microsoft.com/office/officeart/2005/8/layout/vList3"/>
    <dgm:cxn modelId="{28001B1F-7C82-45F6-AD48-F4172F47C9E0}" type="presParOf" srcId="{F9A5753B-08A5-470C-BCDD-1B4748C0AD88}" destId="{BCEEEF8D-FC16-4077-829B-2D856721AF2B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18AA7E0-4ADB-4611-B13F-AB945BC9510D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C7D23B4-7567-4114-9F8C-02BF0177C2F1}">
      <dgm:prSet phldrT="[Текст]" custT="1"/>
      <dgm:spPr/>
      <dgm:t>
        <a:bodyPr/>
        <a:lstStyle/>
        <a:p>
          <a:r>
            <a:rPr lang="ru-RU" sz="16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Вчителю</a:t>
          </a:r>
          <a:r>
            <a:rPr lang="ru-RU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 </a:t>
          </a:r>
          <a:r>
            <a:rPr lang="ru-RU" sz="16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необхідно</a:t>
          </a:r>
          <a:r>
            <a:rPr lang="ru-RU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 </a:t>
          </a:r>
          <a:r>
            <a:rPr lang="ru-RU" sz="16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працювати</a:t>
          </a:r>
          <a:r>
            <a:rPr lang="ru-RU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 над </a:t>
          </a:r>
          <a:r>
            <a:rPr lang="ru-RU" sz="16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створенням</a:t>
          </a:r>
          <a:r>
            <a:rPr lang="ru-RU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 в </a:t>
          </a:r>
          <a:r>
            <a:rPr lang="ru-RU" sz="16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учнів</a:t>
          </a:r>
          <a:r>
            <a:rPr lang="ru-RU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потреби  в </a:t>
          </a:r>
          <a:r>
            <a:rPr lang="ru-RU" sz="16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самоконтролі</a:t>
          </a:r>
          <a:endParaRPr lang="ru-RU" sz="16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A53104C0-397E-412C-A4AF-760A5BD8CC63}" type="parTrans" cxnId="{1394538E-4979-4631-A9CE-D7727147DC22}">
      <dgm:prSet/>
      <dgm:spPr/>
      <dgm:t>
        <a:bodyPr/>
        <a:lstStyle/>
        <a:p>
          <a:endParaRPr lang="ru-RU"/>
        </a:p>
      </dgm:t>
    </dgm:pt>
    <dgm:pt modelId="{5B4C3A9B-F52A-4A4B-8182-64704D8E7699}" type="sibTrans" cxnId="{1394538E-4979-4631-A9CE-D7727147DC22}">
      <dgm:prSet/>
      <dgm:spPr/>
      <dgm:t>
        <a:bodyPr/>
        <a:lstStyle/>
        <a:p>
          <a:endParaRPr lang="ru-RU"/>
        </a:p>
      </dgm:t>
    </dgm:pt>
    <dgm:pt modelId="{17101076-9F0E-42DC-8280-764B4767D1F1}">
      <dgm:prSet phldrT="[Текст]" custT="1"/>
      <dgm:spPr/>
      <dgm:t>
        <a:bodyPr/>
        <a:lstStyle/>
        <a:p>
          <a:r>
            <a:rPr lang="ru-RU" sz="1600" b="1" i="1" strike="noStrike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Пропонувати</a:t>
          </a:r>
          <a:r>
            <a:rPr lang="ru-RU" sz="1600" b="1" i="1" strike="noStrik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школярам </a:t>
          </a:r>
          <a:r>
            <a:rPr lang="ru-RU" sz="1600" b="1" i="1" strike="noStrike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такі</a:t>
          </a:r>
          <a:r>
            <a:rPr lang="ru-RU" sz="1600" b="1" i="1" strike="noStrik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strike="noStrike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завдання</a:t>
          </a:r>
          <a:r>
            <a:rPr lang="ru-RU" sz="1600" b="1" i="1" strike="noStrik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, </a:t>
          </a:r>
          <a:r>
            <a:rPr lang="ru-RU" sz="1600" b="1" i="1" strike="noStrike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неправильність</a:t>
          </a:r>
          <a:r>
            <a:rPr lang="ru-RU" sz="1600" b="1" i="1" strike="noStrik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strike="noStrike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одержаної</a:t>
          </a:r>
          <a:r>
            <a:rPr lang="ru-RU" sz="1600" b="1" i="1" strike="noStrik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strike="noStrike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відповіді</a:t>
          </a:r>
          <a:r>
            <a:rPr lang="ru-RU" sz="1600" b="1" i="1" strike="noStrik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strike="noStrike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яких</a:t>
          </a:r>
          <a:r>
            <a:rPr lang="ru-RU" sz="1600" b="1" i="1" strike="noStrik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strike="noStrike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з'ясується</a:t>
          </a:r>
          <a:r>
            <a:rPr lang="ru-RU" sz="1600" b="1" i="1" strike="noStrik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strike="noStrike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тільки</a:t>
          </a:r>
          <a:r>
            <a:rPr lang="ru-RU" sz="1600" b="1" i="1" strike="noStrik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в </a:t>
          </a:r>
          <a:r>
            <a:rPr lang="ru-RU" sz="1600" b="1" i="1" strike="noStrike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результаті</a:t>
          </a:r>
          <a:r>
            <a:rPr lang="ru-RU" sz="1600" b="1" i="1" strike="noStrik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strike="noStrike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перевірки</a:t>
          </a:r>
          <a:endParaRPr lang="ru-RU" sz="1600" b="1" i="1" strike="noStrik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B88855F6-6E9B-4A6D-9449-262031741D93}" type="parTrans" cxnId="{68EE5C2A-A7D9-48A1-B79D-9428E2DE908B}">
      <dgm:prSet/>
      <dgm:spPr/>
      <dgm:t>
        <a:bodyPr/>
        <a:lstStyle/>
        <a:p>
          <a:endParaRPr lang="ru-RU"/>
        </a:p>
      </dgm:t>
    </dgm:pt>
    <dgm:pt modelId="{09DF69E9-5507-4929-B140-1EAF5A36846C}" type="sibTrans" cxnId="{68EE5C2A-A7D9-48A1-B79D-9428E2DE908B}">
      <dgm:prSet/>
      <dgm:spPr/>
      <dgm:t>
        <a:bodyPr/>
        <a:lstStyle/>
        <a:p>
          <a:endParaRPr lang="ru-RU"/>
        </a:p>
      </dgm:t>
    </dgm:pt>
    <dgm:pt modelId="{5B46DF8E-C829-4A85-83C3-315A859EAD9F}">
      <dgm:prSet phldrT="[Текст]"/>
      <dgm:spPr/>
      <dgm:t>
        <a:bodyPr/>
        <a:lstStyle/>
        <a:p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Повідомляти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учням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спосіб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перевірки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розв’язаної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задачі,перевіряти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треба не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тільки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остаточну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відповідь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,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але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і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проміжні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результати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. 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24F650DC-E413-4F78-8A04-432F15EEFBC8}" type="parTrans" cxnId="{1BF5EB8C-9427-44A2-931D-6DC07A8C382C}">
      <dgm:prSet/>
      <dgm:spPr/>
      <dgm:t>
        <a:bodyPr/>
        <a:lstStyle/>
        <a:p>
          <a:endParaRPr lang="ru-RU"/>
        </a:p>
      </dgm:t>
    </dgm:pt>
    <dgm:pt modelId="{C690C04F-6221-49A0-8D4A-C132A4EB9330}" type="sibTrans" cxnId="{1BF5EB8C-9427-44A2-931D-6DC07A8C382C}">
      <dgm:prSet/>
      <dgm:spPr/>
      <dgm:t>
        <a:bodyPr/>
        <a:lstStyle/>
        <a:p>
          <a:endParaRPr lang="ru-RU"/>
        </a:p>
      </dgm:t>
    </dgm:pt>
    <dgm:pt modelId="{C4E80EDC-46CF-40A5-A71E-60253B1B9FF8}">
      <dgm:prSet phldrT="[Текст]"/>
      <dgm:spPr/>
      <dgm:t>
        <a:bodyPr/>
        <a:lstStyle/>
        <a:p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Практикувати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вчителю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прийом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: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навмисно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пропускається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помилка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при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розв‘язуванні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задач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або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приклад</a:t>
          </a:r>
          <a:r>
            <a:rPr lang="uk-UA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ів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на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дошці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 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2AD72C7B-05FC-43D1-BE3B-4B969FD3F10B}" type="parTrans" cxnId="{555BC5AF-5869-4ABB-B43B-D993A6878C13}">
      <dgm:prSet/>
      <dgm:spPr/>
      <dgm:t>
        <a:bodyPr/>
        <a:lstStyle/>
        <a:p>
          <a:endParaRPr lang="ru-RU"/>
        </a:p>
      </dgm:t>
    </dgm:pt>
    <dgm:pt modelId="{4559B4CC-45E9-4F87-A11F-AC05ECDFABA9}" type="sibTrans" cxnId="{555BC5AF-5869-4ABB-B43B-D993A6878C13}">
      <dgm:prSet/>
      <dgm:spPr/>
      <dgm:t>
        <a:bodyPr/>
        <a:lstStyle/>
        <a:p>
          <a:endParaRPr lang="ru-RU"/>
        </a:p>
      </dgm:t>
    </dgm:pt>
    <dgm:pt modelId="{50082B3A-5913-4ED8-8451-9B72AB15A8DC}">
      <dgm:prSet phldrT="[Текст]"/>
      <dgm:spPr/>
      <dgm:t>
        <a:bodyPr/>
        <a:lstStyle/>
        <a:p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Постійно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реалізовувати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 принцип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негайної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перевірки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розв’язку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3ADBDE5A-AFB6-4C5B-B44B-F8C9BFDDD555}" type="parTrans" cxnId="{E478A0C9-A69D-4B63-84C8-636CFD9EA8D4}">
      <dgm:prSet/>
      <dgm:spPr/>
      <dgm:t>
        <a:bodyPr/>
        <a:lstStyle/>
        <a:p>
          <a:endParaRPr lang="ru-RU"/>
        </a:p>
      </dgm:t>
    </dgm:pt>
    <dgm:pt modelId="{D4F0B8AF-1BDC-4C23-83D2-EA22687E4231}" type="sibTrans" cxnId="{E478A0C9-A69D-4B63-84C8-636CFD9EA8D4}">
      <dgm:prSet/>
      <dgm:spPr/>
      <dgm:t>
        <a:bodyPr/>
        <a:lstStyle/>
        <a:p>
          <a:endParaRPr lang="ru-RU"/>
        </a:p>
      </dgm:t>
    </dgm:pt>
    <dgm:pt modelId="{4EF81F86-C33F-4D7A-AA84-80F199E0196C}" type="pres">
      <dgm:prSet presAssocID="{E18AA7E0-4ADB-4611-B13F-AB945BC9510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86E081C-A1E7-4F09-833E-E3D21C5D5DD0}" type="pres">
      <dgm:prSet presAssocID="{E18AA7E0-4ADB-4611-B13F-AB945BC9510D}" presName="dummyMaxCanvas" presStyleCnt="0">
        <dgm:presLayoutVars/>
      </dgm:prSet>
      <dgm:spPr/>
    </dgm:pt>
    <dgm:pt modelId="{9E83F42A-23FE-471C-9D4E-8138C8CF9B8E}" type="pres">
      <dgm:prSet presAssocID="{E18AA7E0-4ADB-4611-B13F-AB945BC9510D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7AA6D4-7877-4495-8ECD-BDF5C8555298}" type="pres">
      <dgm:prSet presAssocID="{E18AA7E0-4ADB-4611-B13F-AB945BC9510D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8BA8F5-43F3-48B7-A8CF-CB57AA58805C}" type="pres">
      <dgm:prSet presAssocID="{E18AA7E0-4ADB-4611-B13F-AB945BC9510D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6538DA-DBCD-4192-B370-A692D2109506}" type="pres">
      <dgm:prSet presAssocID="{E18AA7E0-4ADB-4611-B13F-AB945BC9510D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CEDD58-80C4-4D10-9486-8BAF2382A807}" type="pres">
      <dgm:prSet presAssocID="{E18AA7E0-4ADB-4611-B13F-AB945BC9510D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79426-B2E7-4081-A93F-0BF92D96E834}" type="pres">
      <dgm:prSet presAssocID="{E18AA7E0-4ADB-4611-B13F-AB945BC9510D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2B791E-FB10-489F-B5DA-01909E854C7A}" type="pres">
      <dgm:prSet presAssocID="{E18AA7E0-4ADB-4611-B13F-AB945BC9510D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B34492-D3F3-48B4-83D8-CEA59666ACD1}" type="pres">
      <dgm:prSet presAssocID="{E18AA7E0-4ADB-4611-B13F-AB945BC9510D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C46971-4EC2-4D1E-BEA9-D0A137857C5A}" type="pres">
      <dgm:prSet presAssocID="{E18AA7E0-4ADB-4611-B13F-AB945BC9510D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9ADC6A-9B0C-48EB-8F39-00E9F0B9CB1D}" type="pres">
      <dgm:prSet presAssocID="{E18AA7E0-4ADB-4611-B13F-AB945BC9510D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CF764A-8776-4850-A90D-094A3CFFEED0}" type="pres">
      <dgm:prSet presAssocID="{E18AA7E0-4ADB-4611-B13F-AB945BC9510D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5DD643-A368-4C4B-AD62-1A12A4ECF9A1}" type="pres">
      <dgm:prSet presAssocID="{E18AA7E0-4ADB-4611-B13F-AB945BC9510D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165B3B-E804-4C22-B4D0-AE4F24F497D2}" type="pres">
      <dgm:prSet presAssocID="{E18AA7E0-4ADB-4611-B13F-AB945BC9510D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B19743-24CC-4A0C-8E6C-CAB7333A3E55}" type="pres">
      <dgm:prSet presAssocID="{E18AA7E0-4ADB-4611-B13F-AB945BC9510D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5502147-6C36-4C29-B03E-109CE759FAB3}" type="presOf" srcId="{5B4C3A9B-F52A-4A4B-8182-64704D8E7699}" destId="{92979426-B2E7-4081-A93F-0BF92D96E834}" srcOrd="0" destOrd="0" presId="urn:microsoft.com/office/officeart/2005/8/layout/vProcess5"/>
    <dgm:cxn modelId="{BC18200F-2A47-4C2C-887A-F24235B2AFC6}" type="presOf" srcId="{5B46DF8E-C829-4A85-83C3-315A859EAD9F}" destId="{278BA8F5-43F3-48B7-A8CF-CB57AA58805C}" srcOrd="0" destOrd="0" presId="urn:microsoft.com/office/officeart/2005/8/layout/vProcess5"/>
    <dgm:cxn modelId="{1394538E-4979-4631-A9CE-D7727147DC22}" srcId="{E18AA7E0-4ADB-4611-B13F-AB945BC9510D}" destId="{AC7D23B4-7567-4114-9F8C-02BF0177C2F1}" srcOrd="0" destOrd="0" parTransId="{A53104C0-397E-412C-A4AF-760A5BD8CC63}" sibTransId="{5B4C3A9B-F52A-4A4B-8182-64704D8E7699}"/>
    <dgm:cxn modelId="{A04F3317-4ACC-4AC8-9173-A1EAD92A0C20}" type="presOf" srcId="{C4E80EDC-46CF-40A5-A71E-60253B1B9FF8}" destId="{3A165B3B-E804-4C22-B4D0-AE4F24F497D2}" srcOrd="1" destOrd="0" presId="urn:microsoft.com/office/officeart/2005/8/layout/vProcess5"/>
    <dgm:cxn modelId="{E1E2019F-C1A4-439C-9FC8-97A329A011CC}" type="presOf" srcId="{17101076-9F0E-42DC-8280-764B4767D1F1}" destId="{31CF764A-8776-4850-A90D-094A3CFFEED0}" srcOrd="1" destOrd="0" presId="urn:microsoft.com/office/officeart/2005/8/layout/vProcess5"/>
    <dgm:cxn modelId="{0885370A-2FBC-4A73-9A4A-E1F0D41899A7}" type="presOf" srcId="{50082B3A-5913-4ED8-8451-9B72AB15A8DC}" destId="{66CEDD58-80C4-4D10-9486-8BAF2382A807}" srcOrd="0" destOrd="0" presId="urn:microsoft.com/office/officeart/2005/8/layout/vProcess5"/>
    <dgm:cxn modelId="{670A8DB0-82E3-46A7-804E-4DECF7638103}" type="presOf" srcId="{4559B4CC-45E9-4F87-A11F-AC05ECDFABA9}" destId="{31C46971-4EC2-4D1E-BEA9-D0A137857C5A}" srcOrd="0" destOrd="0" presId="urn:microsoft.com/office/officeart/2005/8/layout/vProcess5"/>
    <dgm:cxn modelId="{555BC5AF-5869-4ABB-B43B-D993A6878C13}" srcId="{E18AA7E0-4ADB-4611-B13F-AB945BC9510D}" destId="{C4E80EDC-46CF-40A5-A71E-60253B1B9FF8}" srcOrd="3" destOrd="0" parTransId="{2AD72C7B-05FC-43D1-BE3B-4B969FD3F10B}" sibTransId="{4559B4CC-45E9-4F87-A11F-AC05ECDFABA9}"/>
    <dgm:cxn modelId="{52EA6863-726E-4255-A1E3-489126099829}" type="presOf" srcId="{AC7D23B4-7567-4114-9F8C-02BF0177C2F1}" destId="{9E83F42A-23FE-471C-9D4E-8138C8CF9B8E}" srcOrd="0" destOrd="0" presId="urn:microsoft.com/office/officeart/2005/8/layout/vProcess5"/>
    <dgm:cxn modelId="{7AF0C37A-7754-4FEE-B428-C7A198224D47}" type="presOf" srcId="{50082B3A-5913-4ED8-8451-9B72AB15A8DC}" destId="{B4B19743-24CC-4A0C-8E6C-CAB7333A3E55}" srcOrd="1" destOrd="0" presId="urn:microsoft.com/office/officeart/2005/8/layout/vProcess5"/>
    <dgm:cxn modelId="{68EE5C2A-A7D9-48A1-B79D-9428E2DE908B}" srcId="{E18AA7E0-4ADB-4611-B13F-AB945BC9510D}" destId="{17101076-9F0E-42DC-8280-764B4767D1F1}" srcOrd="1" destOrd="0" parTransId="{B88855F6-6E9B-4A6D-9449-262031741D93}" sibTransId="{09DF69E9-5507-4929-B140-1EAF5A36846C}"/>
    <dgm:cxn modelId="{A6C80547-470F-4FF5-BB0E-B8C44ECB601D}" type="presOf" srcId="{09DF69E9-5507-4929-B140-1EAF5A36846C}" destId="{D52B791E-FB10-489F-B5DA-01909E854C7A}" srcOrd="0" destOrd="0" presId="urn:microsoft.com/office/officeart/2005/8/layout/vProcess5"/>
    <dgm:cxn modelId="{E8B594B7-9097-4DAF-B8C9-A8B1479AB36B}" type="presOf" srcId="{AC7D23B4-7567-4114-9F8C-02BF0177C2F1}" destId="{089ADC6A-9B0C-48EB-8F39-00E9F0B9CB1D}" srcOrd="1" destOrd="0" presId="urn:microsoft.com/office/officeart/2005/8/layout/vProcess5"/>
    <dgm:cxn modelId="{D7EEBF6B-20D4-43FD-AF4D-F15179EB6E71}" type="presOf" srcId="{17101076-9F0E-42DC-8280-764B4767D1F1}" destId="{C17AA6D4-7877-4495-8ECD-BDF5C8555298}" srcOrd="0" destOrd="0" presId="urn:microsoft.com/office/officeart/2005/8/layout/vProcess5"/>
    <dgm:cxn modelId="{E478A0C9-A69D-4B63-84C8-636CFD9EA8D4}" srcId="{E18AA7E0-4ADB-4611-B13F-AB945BC9510D}" destId="{50082B3A-5913-4ED8-8451-9B72AB15A8DC}" srcOrd="4" destOrd="0" parTransId="{3ADBDE5A-AFB6-4C5B-B44B-F8C9BFDDD555}" sibTransId="{D4F0B8AF-1BDC-4C23-83D2-EA22687E4231}"/>
    <dgm:cxn modelId="{FAF91210-BDE2-456A-A30F-E71176D0BB3D}" type="presOf" srcId="{C4E80EDC-46CF-40A5-A71E-60253B1B9FF8}" destId="{006538DA-DBCD-4192-B370-A692D2109506}" srcOrd="0" destOrd="0" presId="urn:microsoft.com/office/officeart/2005/8/layout/vProcess5"/>
    <dgm:cxn modelId="{1E5A4EB8-93C6-429C-8073-F700C2461218}" type="presOf" srcId="{E18AA7E0-4ADB-4611-B13F-AB945BC9510D}" destId="{4EF81F86-C33F-4D7A-AA84-80F199E0196C}" srcOrd="0" destOrd="0" presId="urn:microsoft.com/office/officeart/2005/8/layout/vProcess5"/>
    <dgm:cxn modelId="{1BF5EB8C-9427-44A2-931D-6DC07A8C382C}" srcId="{E18AA7E0-4ADB-4611-B13F-AB945BC9510D}" destId="{5B46DF8E-C829-4A85-83C3-315A859EAD9F}" srcOrd="2" destOrd="0" parTransId="{24F650DC-E413-4F78-8A04-432F15EEFBC8}" sibTransId="{C690C04F-6221-49A0-8D4A-C132A4EB9330}"/>
    <dgm:cxn modelId="{DF70B968-1B43-48A5-B91C-43CA1308B86F}" type="presOf" srcId="{5B46DF8E-C829-4A85-83C3-315A859EAD9F}" destId="{975DD643-A368-4C4B-AD62-1A12A4ECF9A1}" srcOrd="1" destOrd="0" presId="urn:microsoft.com/office/officeart/2005/8/layout/vProcess5"/>
    <dgm:cxn modelId="{F21453E1-D5DC-41EA-9EA0-E96DE5AE7142}" type="presOf" srcId="{C690C04F-6221-49A0-8D4A-C132A4EB9330}" destId="{F3B34492-D3F3-48B4-83D8-CEA59666ACD1}" srcOrd="0" destOrd="0" presId="urn:microsoft.com/office/officeart/2005/8/layout/vProcess5"/>
    <dgm:cxn modelId="{29E2C2C2-E845-4734-A07E-43305BE9DB99}" type="presParOf" srcId="{4EF81F86-C33F-4D7A-AA84-80F199E0196C}" destId="{F86E081C-A1E7-4F09-833E-E3D21C5D5DD0}" srcOrd="0" destOrd="0" presId="urn:microsoft.com/office/officeart/2005/8/layout/vProcess5"/>
    <dgm:cxn modelId="{47342938-A41C-46E9-B290-83E99660A8C5}" type="presParOf" srcId="{4EF81F86-C33F-4D7A-AA84-80F199E0196C}" destId="{9E83F42A-23FE-471C-9D4E-8138C8CF9B8E}" srcOrd="1" destOrd="0" presId="urn:microsoft.com/office/officeart/2005/8/layout/vProcess5"/>
    <dgm:cxn modelId="{9EAD7847-38BC-4290-9059-68F93B3ECF79}" type="presParOf" srcId="{4EF81F86-C33F-4D7A-AA84-80F199E0196C}" destId="{C17AA6D4-7877-4495-8ECD-BDF5C8555298}" srcOrd="2" destOrd="0" presId="urn:microsoft.com/office/officeart/2005/8/layout/vProcess5"/>
    <dgm:cxn modelId="{BA80DC3C-E3FF-48C3-AF36-672AEBF8710B}" type="presParOf" srcId="{4EF81F86-C33F-4D7A-AA84-80F199E0196C}" destId="{278BA8F5-43F3-48B7-A8CF-CB57AA58805C}" srcOrd="3" destOrd="0" presId="urn:microsoft.com/office/officeart/2005/8/layout/vProcess5"/>
    <dgm:cxn modelId="{E45EDE0A-259A-4C30-A0FF-B82BDE80EF3B}" type="presParOf" srcId="{4EF81F86-C33F-4D7A-AA84-80F199E0196C}" destId="{006538DA-DBCD-4192-B370-A692D2109506}" srcOrd="4" destOrd="0" presId="urn:microsoft.com/office/officeart/2005/8/layout/vProcess5"/>
    <dgm:cxn modelId="{5D63AD02-C83F-48B9-94E5-22F8E9E2344F}" type="presParOf" srcId="{4EF81F86-C33F-4D7A-AA84-80F199E0196C}" destId="{66CEDD58-80C4-4D10-9486-8BAF2382A807}" srcOrd="5" destOrd="0" presId="urn:microsoft.com/office/officeart/2005/8/layout/vProcess5"/>
    <dgm:cxn modelId="{4F9EB0B5-8DFB-44E1-B307-80A5EA7A52A9}" type="presParOf" srcId="{4EF81F86-C33F-4D7A-AA84-80F199E0196C}" destId="{92979426-B2E7-4081-A93F-0BF92D96E834}" srcOrd="6" destOrd="0" presId="urn:microsoft.com/office/officeart/2005/8/layout/vProcess5"/>
    <dgm:cxn modelId="{1A53B582-8843-45B9-9806-214B1C4C78A7}" type="presParOf" srcId="{4EF81F86-C33F-4D7A-AA84-80F199E0196C}" destId="{D52B791E-FB10-489F-B5DA-01909E854C7A}" srcOrd="7" destOrd="0" presId="urn:microsoft.com/office/officeart/2005/8/layout/vProcess5"/>
    <dgm:cxn modelId="{EC4C571D-6119-4EEC-BE99-13E17FEDD6CA}" type="presParOf" srcId="{4EF81F86-C33F-4D7A-AA84-80F199E0196C}" destId="{F3B34492-D3F3-48B4-83D8-CEA59666ACD1}" srcOrd="8" destOrd="0" presId="urn:microsoft.com/office/officeart/2005/8/layout/vProcess5"/>
    <dgm:cxn modelId="{7D343169-E924-4545-A826-BBF3A3EEC4ED}" type="presParOf" srcId="{4EF81F86-C33F-4D7A-AA84-80F199E0196C}" destId="{31C46971-4EC2-4D1E-BEA9-D0A137857C5A}" srcOrd="9" destOrd="0" presId="urn:microsoft.com/office/officeart/2005/8/layout/vProcess5"/>
    <dgm:cxn modelId="{CE80364F-3DCA-4F75-9243-0EC35E4A8A32}" type="presParOf" srcId="{4EF81F86-C33F-4D7A-AA84-80F199E0196C}" destId="{089ADC6A-9B0C-48EB-8F39-00E9F0B9CB1D}" srcOrd="10" destOrd="0" presId="urn:microsoft.com/office/officeart/2005/8/layout/vProcess5"/>
    <dgm:cxn modelId="{FB0F7899-164F-4F11-970B-00317BA97CFF}" type="presParOf" srcId="{4EF81F86-C33F-4D7A-AA84-80F199E0196C}" destId="{31CF764A-8776-4850-A90D-094A3CFFEED0}" srcOrd="11" destOrd="0" presId="urn:microsoft.com/office/officeart/2005/8/layout/vProcess5"/>
    <dgm:cxn modelId="{597E3575-705D-4114-8753-5B1CD0565494}" type="presParOf" srcId="{4EF81F86-C33F-4D7A-AA84-80F199E0196C}" destId="{975DD643-A368-4C4B-AD62-1A12A4ECF9A1}" srcOrd="12" destOrd="0" presId="urn:microsoft.com/office/officeart/2005/8/layout/vProcess5"/>
    <dgm:cxn modelId="{AD40A095-DD69-4CAC-8E00-54FBFE4BFB83}" type="presParOf" srcId="{4EF81F86-C33F-4D7A-AA84-80F199E0196C}" destId="{3A165B3B-E804-4C22-B4D0-AE4F24F497D2}" srcOrd="13" destOrd="0" presId="urn:microsoft.com/office/officeart/2005/8/layout/vProcess5"/>
    <dgm:cxn modelId="{2164633E-84F0-4A8B-9110-BEF9321B3AE5}" type="presParOf" srcId="{4EF81F86-C33F-4D7A-AA84-80F199E0196C}" destId="{B4B19743-24CC-4A0C-8E6C-CAB7333A3E55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49F70DC-1F2E-4893-90D1-3AC8A6F551F6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91013F7-7E70-4627-A18B-F17B591B026F}">
      <dgm:prSet phldrT="[Текст]"/>
      <dgm:spPr/>
      <dgm:t>
        <a:bodyPr/>
        <a:lstStyle/>
        <a:p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Самоконтроль при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виконанні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лабораторних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робіт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здійснюється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повторним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вимірюванням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і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обчисленнями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(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при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можливості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-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іншим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способом)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B34C92AD-3213-4452-AED2-983D68A464CF}" type="parTrans" cxnId="{438961A7-EE88-4E44-9C7E-9A6692203BED}">
      <dgm:prSet/>
      <dgm:spPr/>
      <dgm:t>
        <a:bodyPr/>
        <a:lstStyle/>
        <a:p>
          <a:endParaRPr lang="ru-RU"/>
        </a:p>
      </dgm:t>
    </dgm:pt>
    <dgm:pt modelId="{AE5E74B7-C313-4683-ADD3-6F0FEBD956CC}" type="sibTrans" cxnId="{438961A7-EE88-4E44-9C7E-9A6692203BED}">
      <dgm:prSet/>
      <dgm:spPr/>
      <dgm:t>
        <a:bodyPr/>
        <a:lstStyle/>
        <a:p>
          <a:endParaRPr lang="ru-RU"/>
        </a:p>
      </dgm:t>
    </dgm:pt>
    <dgm:pt modelId="{63AFD6FD-A759-40D0-B68E-A9C802AD88DF}">
      <dgm:prSet phldrT="[Текст]" custT="1"/>
      <dgm:spPr/>
      <dgm:t>
        <a:bodyPr/>
        <a:lstStyle/>
        <a:p>
          <a:r>
            <a:rPr lang="ru-RU" sz="1600" b="1" i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Корисно іноді школярам пропонувати самим оцінити свою роботу (контрольну або самостійну)</a:t>
          </a:r>
          <a:endParaRPr lang="ru-RU" sz="16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AB388D3C-CF05-48BB-ACCE-A11E1CE706FD}" type="parTrans" cxnId="{3BEABF48-F806-478D-B596-ECFD6692DD95}">
      <dgm:prSet/>
      <dgm:spPr/>
      <dgm:t>
        <a:bodyPr/>
        <a:lstStyle/>
        <a:p>
          <a:endParaRPr lang="ru-RU"/>
        </a:p>
      </dgm:t>
    </dgm:pt>
    <dgm:pt modelId="{220AB81C-56CF-45A3-AE2E-174E8A1C63A9}" type="sibTrans" cxnId="{3BEABF48-F806-478D-B596-ECFD6692DD95}">
      <dgm:prSet/>
      <dgm:spPr/>
      <dgm:t>
        <a:bodyPr/>
        <a:lstStyle/>
        <a:p>
          <a:endParaRPr lang="ru-RU"/>
        </a:p>
      </dgm:t>
    </dgm:pt>
    <dgm:pt modelId="{591928D1-9F84-4EF5-8283-5E95CF83C7EF}">
      <dgm:prSet phldrT="[Текст]"/>
      <dgm:spPr/>
      <dgm:t>
        <a:bodyPr/>
        <a:lstStyle/>
        <a:p>
          <a:r>
            <a:rPr lang="ru-RU" b="1" i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Корисно іноді пропонувати дітям перевірити і оцінити роботу товариша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B08DC984-A35B-4C0B-AA0E-4BC3CA0553EA}" type="parTrans" cxnId="{9A7AD636-0FDD-4D4B-A6D7-ABBAE5BD3C6B}">
      <dgm:prSet/>
      <dgm:spPr/>
      <dgm:t>
        <a:bodyPr/>
        <a:lstStyle/>
        <a:p>
          <a:endParaRPr lang="ru-RU"/>
        </a:p>
      </dgm:t>
    </dgm:pt>
    <dgm:pt modelId="{E8B34107-B0AC-43A1-8F41-FDA7A705FC43}" type="sibTrans" cxnId="{9A7AD636-0FDD-4D4B-A6D7-ABBAE5BD3C6B}">
      <dgm:prSet/>
      <dgm:spPr/>
      <dgm:t>
        <a:bodyPr/>
        <a:lstStyle/>
        <a:p>
          <a:endParaRPr lang="ru-RU"/>
        </a:p>
      </dgm:t>
    </dgm:pt>
    <dgm:pt modelId="{0330F1C1-F829-4F1A-804E-4DD7DDAE1F0A}">
      <dgm:prSet phldrT="[Текст]"/>
      <dgm:spPr/>
      <dgm:t>
        <a:bodyPr/>
        <a:lstStyle/>
        <a:p>
          <a:r>
            <a:rPr lang="ru-RU" b="1" i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Ключовою ланкою в проведенні контролю над діями є співставлення із зразком.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03CC84CD-314C-43B3-A9CC-F42C6FE1DCFE}" type="parTrans" cxnId="{F43929B6-2CE8-4086-915A-AF8D0001BB8C}">
      <dgm:prSet/>
      <dgm:spPr/>
      <dgm:t>
        <a:bodyPr/>
        <a:lstStyle/>
        <a:p>
          <a:endParaRPr lang="ru-RU"/>
        </a:p>
      </dgm:t>
    </dgm:pt>
    <dgm:pt modelId="{0C195360-247D-4C94-86A2-C907712537B4}" type="sibTrans" cxnId="{F43929B6-2CE8-4086-915A-AF8D0001BB8C}">
      <dgm:prSet/>
      <dgm:spPr/>
      <dgm:t>
        <a:bodyPr/>
        <a:lstStyle/>
        <a:p>
          <a:endParaRPr lang="ru-RU"/>
        </a:p>
      </dgm:t>
    </dgm:pt>
    <dgm:pt modelId="{3DB4015E-C7C0-4D93-BF55-22D6A20CD91D}">
      <dgm:prSet phldrT="[Текст]"/>
      <dgm:spPr/>
      <dgm:t>
        <a:bodyPr/>
        <a:lstStyle/>
        <a:p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Виробленню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навички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самоконтролю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допомагає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прийом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наближеної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оцінки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очікуваного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результату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99768E62-8AAA-4F44-9B03-4F5CD8D02D40}" type="parTrans" cxnId="{E4EEF412-9796-4EF7-84B1-AAFEF7385BAA}">
      <dgm:prSet/>
      <dgm:spPr/>
      <dgm:t>
        <a:bodyPr/>
        <a:lstStyle/>
        <a:p>
          <a:endParaRPr lang="ru-RU"/>
        </a:p>
      </dgm:t>
    </dgm:pt>
    <dgm:pt modelId="{F0E4795B-01C3-4112-B4E3-5F041FB724AF}" type="sibTrans" cxnId="{E4EEF412-9796-4EF7-84B1-AAFEF7385BAA}">
      <dgm:prSet/>
      <dgm:spPr/>
      <dgm:t>
        <a:bodyPr/>
        <a:lstStyle/>
        <a:p>
          <a:endParaRPr lang="ru-RU"/>
        </a:p>
      </dgm:t>
    </dgm:pt>
    <dgm:pt modelId="{8F40F6AD-1728-4711-BE0C-A6528DE8E886}" type="pres">
      <dgm:prSet presAssocID="{D49F70DC-1F2E-4893-90D1-3AC8A6F551F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C7D8C1-0135-40F3-B882-17FEEE9B6108}" type="pres">
      <dgm:prSet presAssocID="{D49F70DC-1F2E-4893-90D1-3AC8A6F551F6}" presName="dummyMaxCanvas" presStyleCnt="0">
        <dgm:presLayoutVars/>
      </dgm:prSet>
      <dgm:spPr/>
    </dgm:pt>
    <dgm:pt modelId="{F9050445-066C-49DA-A336-30047EF4D1C0}" type="pres">
      <dgm:prSet presAssocID="{D49F70DC-1F2E-4893-90D1-3AC8A6F551F6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82FA14-4008-4FDC-A442-E7425DD909E2}" type="pres">
      <dgm:prSet presAssocID="{D49F70DC-1F2E-4893-90D1-3AC8A6F551F6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6F8AE7-0BFA-4A07-95DE-554720EE62AC}" type="pres">
      <dgm:prSet presAssocID="{D49F70DC-1F2E-4893-90D1-3AC8A6F551F6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F1A555-7DEB-490A-B41F-E10EE3EB3F18}" type="pres">
      <dgm:prSet presAssocID="{D49F70DC-1F2E-4893-90D1-3AC8A6F551F6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C915D5-F5A7-4057-90E7-15EB3FE0F74B}" type="pres">
      <dgm:prSet presAssocID="{D49F70DC-1F2E-4893-90D1-3AC8A6F551F6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172AF8-D73A-4642-A6DF-CBC2B1BE429A}" type="pres">
      <dgm:prSet presAssocID="{D49F70DC-1F2E-4893-90D1-3AC8A6F551F6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15740E-57B3-4E1F-8C56-AE72A352018C}" type="pres">
      <dgm:prSet presAssocID="{D49F70DC-1F2E-4893-90D1-3AC8A6F551F6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A27E5E-F862-4ED5-9453-450608D85328}" type="pres">
      <dgm:prSet presAssocID="{D49F70DC-1F2E-4893-90D1-3AC8A6F551F6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3120C7-1845-44EA-9D90-66B3F9574D51}" type="pres">
      <dgm:prSet presAssocID="{D49F70DC-1F2E-4893-90D1-3AC8A6F551F6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01F23B-B063-4214-A8FA-52BADD4130CD}" type="pres">
      <dgm:prSet presAssocID="{D49F70DC-1F2E-4893-90D1-3AC8A6F551F6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3CEF86-D09F-411B-ACEF-F961FD01DDCA}" type="pres">
      <dgm:prSet presAssocID="{D49F70DC-1F2E-4893-90D1-3AC8A6F551F6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3723B1-521F-457A-AAAA-67F991249253}" type="pres">
      <dgm:prSet presAssocID="{D49F70DC-1F2E-4893-90D1-3AC8A6F551F6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7220CE-DEF2-4247-AB4C-6065CF382333}" type="pres">
      <dgm:prSet presAssocID="{D49F70DC-1F2E-4893-90D1-3AC8A6F551F6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C9E41D-6CA0-43D1-AB63-7E9DD1BDCB9F}" type="pres">
      <dgm:prSet presAssocID="{D49F70DC-1F2E-4893-90D1-3AC8A6F551F6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8961A7-EE88-4E44-9C7E-9A6692203BED}" srcId="{D49F70DC-1F2E-4893-90D1-3AC8A6F551F6}" destId="{391013F7-7E70-4627-A18B-F17B591B026F}" srcOrd="0" destOrd="0" parTransId="{B34C92AD-3213-4452-AED2-983D68A464CF}" sibTransId="{AE5E74B7-C313-4683-ADD3-6F0FEBD956CC}"/>
    <dgm:cxn modelId="{4543E3DD-8337-44D0-9EB0-AA41E8D28947}" type="presOf" srcId="{0330F1C1-F829-4F1A-804E-4DD7DDAE1F0A}" destId="{867220CE-DEF2-4247-AB4C-6065CF382333}" srcOrd="1" destOrd="0" presId="urn:microsoft.com/office/officeart/2005/8/layout/vProcess5"/>
    <dgm:cxn modelId="{3BEABF48-F806-478D-B596-ECFD6692DD95}" srcId="{D49F70DC-1F2E-4893-90D1-3AC8A6F551F6}" destId="{63AFD6FD-A759-40D0-B68E-A9C802AD88DF}" srcOrd="1" destOrd="0" parTransId="{AB388D3C-CF05-48BB-ACCE-A11E1CE706FD}" sibTransId="{220AB81C-56CF-45A3-AE2E-174E8A1C63A9}"/>
    <dgm:cxn modelId="{79BF2888-AE59-4F2E-B693-53FEE7CCD900}" type="presOf" srcId="{220AB81C-56CF-45A3-AE2E-174E8A1C63A9}" destId="{7D15740E-57B3-4E1F-8C56-AE72A352018C}" srcOrd="0" destOrd="0" presId="urn:microsoft.com/office/officeart/2005/8/layout/vProcess5"/>
    <dgm:cxn modelId="{9A7AD636-0FDD-4D4B-A6D7-ABBAE5BD3C6B}" srcId="{D49F70DC-1F2E-4893-90D1-3AC8A6F551F6}" destId="{591928D1-9F84-4EF5-8283-5E95CF83C7EF}" srcOrd="2" destOrd="0" parTransId="{B08DC984-A35B-4C0B-AA0E-4BC3CA0553EA}" sibTransId="{E8B34107-B0AC-43A1-8F41-FDA7A705FC43}"/>
    <dgm:cxn modelId="{2CA35F36-ED72-49D1-A5BE-BD332F0174B6}" type="presOf" srcId="{391013F7-7E70-4627-A18B-F17B591B026F}" destId="{F9050445-066C-49DA-A336-30047EF4D1C0}" srcOrd="0" destOrd="0" presId="urn:microsoft.com/office/officeart/2005/8/layout/vProcess5"/>
    <dgm:cxn modelId="{3BB86402-97CB-49F9-BD28-CC11E4555757}" type="presOf" srcId="{591928D1-9F84-4EF5-8283-5E95CF83C7EF}" destId="{A46F8AE7-0BFA-4A07-95DE-554720EE62AC}" srcOrd="0" destOrd="0" presId="urn:microsoft.com/office/officeart/2005/8/layout/vProcess5"/>
    <dgm:cxn modelId="{E4EEF412-9796-4EF7-84B1-AAFEF7385BAA}" srcId="{D49F70DC-1F2E-4893-90D1-3AC8A6F551F6}" destId="{3DB4015E-C7C0-4D93-BF55-22D6A20CD91D}" srcOrd="4" destOrd="0" parTransId="{99768E62-8AAA-4F44-9B03-4F5CD8D02D40}" sibTransId="{F0E4795B-01C3-4112-B4E3-5F041FB724AF}"/>
    <dgm:cxn modelId="{35C250FA-D7C7-4AB4-A347-167EDDD9B47E}" type="presOf" srcId="{3DB4015E-C7C0-4D93-BF55-22D6A20CD91D}" destId="{D7C9E41D-6CA0-43D1-AB63-7E9DD1BDCB9F}" srcOrd="1" destOrd="0" presId="urn:microsoft.com/office/officeart/2005/8/layout/vProcess5"/>
    <dgm:cxn modelId="{A15525B0-D8C1-4593-8AD6-5D0690E4A866}" type="presOf" srcId="{AE5E74B7-C313-4683-ADD3-6F0FEBD956CC}" destId="{AF172AF8-D73A-4642-A6DF-CBC2B1BE429A}" srcOrd="0" destOrd="0" presId="urn:microsoft.com/office/officeart/2005/8/layout/vProcess5"/>
    <dgm:cxn modelId="{146620FE-7F5A-4482-816B-4D70C2535682}" type="presOf" srcId="{E8B34107-B0AC-43A1-8F41-FDA7A705FC43}" destId="{64A27E5E-F862-4ED5-9453-450608D85328}" srcOrd="0" destOrd="0" presId="urn:microsoft.com/office/officeart/2005/8/layout/vProcess5"/>
    <dgm:cxn modelId="{072C7A22-8762-458A-80E2-EC727565DB47}" type="presOf" srcId="{591928D1-9F84-4EF5-8283-5E95CF83C7EF}" destId="{213723B1-521F-457A-AAAA-67F991249253}" srcOrd="1" destOrd="0" presId="urn:microsoft.com/office/officeart/2005/8/layout/vProcess5"/>
    <dgm:cxn modelId="{F43929B6-2CE8-4086-915A-AF8D0001BB8C}" srcId="{D49F70DC-1F2E-4893-90D1-3AC8A6F551F6}" destId="{0330F1C1-F829-4F1A-804E-4DD7DDAE1F0A}" srcOrd="3" destOrd="0" parTransId="{03CC84CD-314C-43B3-A9CC-F42C6FE1DCFE}" sibTransId="{0C195360-247D-4C94-86A2-C907712537B4}"/>
    <dgm:cxn modelId="{3888A242-CB60-4612-BFF1-8E3318827DE0}" type="presOf" srcId="{391013F7-7E70-4627-A18B-F17B591B026F}" destId="{AF01F23B-B063-4214-A8FA-52BADD4130CD}" srcOrd="1" destOrd="0" presId="urn:microsoft.com/office/officeart/2005/8/layout/vProcess5"/>
    <dgm:cxn modelId="{F69268D8-B1AB-4151-BDE7-AED3F4289C86}" type="presOf" srcId="{63AFD6FD-A759-40D0-B68E-A9C802AD88DF}" destId="{B93CEF86-D09F-411B-ACEF-F961FD01DDCA}" srcOrd="1" destOrd="0" presId="urn:microsoft.com/office/officeart/2005/8/layout/vProcess5"/>
    <dgm:cxn modelId="{C0A0E856-446A-4716-8842-CC58ACBA830F}" type="presOf" srcId="{0C195360-247D-4C94-86A2-C907712537B4}" destId="{693120C7-1845-44EA-9D90-66B3F9574D51}" srcOrd="0" destOrd="0" presId="urn:microsoft.com/office/officeart/2005/8/layout/vProcess5"/>
    <dgm:cxn modelId="{E2B368C2-8EE4-410C-A8D6-586356A892EC}" type="presOf" srcId="{D49F70DC-1F2E-4893-90D1-3AC8A6F551F6}" destId="{8F40F6AD-1728-4711-BE0C-A6528DE8E886}" srcOrd="0" destOrd="0" presId="urn:microsoft.com/office/officeart/2005/8/layout/vProcess5"/>
    <dgm:cxn modelId="{6F199371-F55F-4AF6-8FD2-A6332C5CD02C}" type="presOf" srcId="{63AFD6FD-A759-40D0-B68E-A9C802AD88DF}" destId="{DC82FA14-4008-4FDC-A442-E7425DD909E2}" srcOrd="0" destOrd="0" presId="urn:microsoft.com/office/officeart/2005/8/layout/vProcess5"/>
    <dgm:cxn modelId="{A0A2F96D-CCC4-47D0-BA51-749D2AE801F1}" type="presOf" srcId="{3DB4015E-C7C0-4D93-BF55-22D6A20CD91D}" destId="{AFC915D5-F5A7-4057-90E7-15EB3FE0F74B}" srcOrd="0" destOrd="0" presId="urn:microsoft.com/office/officeart/2005/8/layout/vProcess5"/>
    <dgm:cxn modelId="{6B25C7DF-05CD-431B-90BB-3F635A4484EC}" type="presOf" srcId="{0330F1C1-F829-4F1A-804E-4DD7DDAE1F0A}" destId="{18F1A555-7DEB-490A-B41F-E10EE3EB3F18}" srcOrd="0" destOrd="0" presId="urn:microsoft.com/office/officeart/2005/8/layout/vProcess5"/>
    <dgm:cxn modelId="{8011038F-EC90-4961-92C5-56268C04FD16}" type="presParOf" srcId="{8F40F6AD-1728-4711-BE0C-A6528DE8E886}" destId="{DAC7D8C1-0135-40F3-B882-17FEEE9B6108}" srcOrd="0" destOrd="0" presId="urn:microsoft.com/office/officeart/2005/8/layout/vProcess5"/>
    <dgm:cxn modelId="{8234FE67-7D55-4821-9E27-86E566AC3710}" type="presParOf" srcId="{8F40F6AD-1728-4711-BE0C-A6528DE8E886}" destId="{F9050445-066C-49DA-A336-30047EF4D1C0}" srcOrd="1" destOrd="0" presId="urn:microsoft.com/office/officeart/2005/8/layout/vProcess5"/>
    <dgm:cxn modelId="{857C0F4E-2039-4166-9DC8-B8EA26FBE15B}" type="presParOf" srcId="{8F40F6AD-1728-4711-BE0C-A6528DE8E886}" destId="{DC82FA14-4008-4FDC-A442-E7425DD909E2}" srcOrd="2" destOrd="0" presId="urn:microsoft.com/office/officeart/2005/8/layout/vProcess5"/>
    <dgm:cxn modelId="{76EB4627-3C49-412A-8440-F5E76B2406B4}" type="presParOf" srcId="{8F40F6AD-1728-4711-BE0C-A6528DE8E886}" destId="{A46F8AE7-0BFA-4A07-95DE-554720EE62AC}" srcOrd="3" destOrd="0" presId="urn:microsoft.com/office/officeart/2005/8/layout/vProcess5"/>
    <dgm:cxn modelId="{DB713ECC-BA5C-45AD-B59F-51B21CEE7CF8}" type="presParOf" srcId="{8F40F6AD-1728-4711-BE0C-A6528DE8E886}" destId="{18F1A555-7DEB-490A-B41F-E10EE3EB3F18}" srcOrd="4" destOrd="0" presId="urn:microsoft.com/office/officeart/2005/8/layout/vProcess5"/>
    <dgm:cxn modelId="{EB319C18-D5AD-4FF6-A816-C6EE51A3031F}" type="presParOf" srcId="{8F40F6AD-1728-4711-BE0C-A6528DE8E886}" destId="{AFC915D5-F5A7-4057-90E7-15EB3FE0F74B}" srcOrd="5" destOrd="0" presId="urn:microsoft.com/office/officeart/2005/8/layout/vProcess5"/>
    <dgm:cxn modelId="{24A5C232-0B19-4CE2-B081-52C16FAB69D9}" type="presParOf" srcId="{8F40F6AD-1728-4711-BE0C-A6528DE8E886}" destId="{AF172AF8-D73A-4642-A6DF-CBC2B1BE429A}" srcOrd="6" destOrd="0" presId="urn:microsoft.com/office/officeart/2005/8/layout/vProcess5"/>
    <dgm:cxn modelId="{230F7BC5-465F-4EFF-8625-47EF582F3896}" type="presParOf" srcId="{8F40F6AD-1728-4711-BE0C-A6528DE8E886}" destId="{7D15740E-57B3-4E1F-8C56-AE72A352018C}" srcOrd="7" destOrd="0" presId="urn:microsoft.com/office/officeart/2005/8/layout/vProcess5"/>
    <dgm:cxn modelId="{145096CD-2EF5-4C69-A298-85303827FB79}" type="presParOf" srcId="{8F40F6AD-1728-4711-BE0C-A6528DE8E886}" destId="{64A27E5E-F862-4ED5-9453-450608D85328}" srcOrd="8" destOrd="0" presId="urn:microsoft.com/office/officeart/2005/8/layout/vProcess5"/>
    <dgm:cxn modelId="{7B14D041-6203-46A8-86CC-8B620908B40D}" type="presParOf" srcId="{8F40F6AD-1728-4711-BE0C-A6528DE8E886}" destId="{693120C7-1845-44EA-9D90-66B3F9574D51}" srcOrd="9" destOrd="0" presId="urn:microsoft.com/office/officeart/2005/8/layout/vProcess5"/>
    <dgm:cxn modelId="{E9AEA6FE-F84C-452A-903F-6AE64F6562A5}" type="presParOf" srcId="{8F40F6AD-1728-4711-BE0C-A6528DE8E886}" destId="{AF01F23B-B063-4214-A8FA-52BADD4130CD}" srcOrd="10" destOrd="0" presId="urn:microsoft.com/office/officeart/2005/8/layout/vProcess5"/>
    <dgm:cxn modelId="{91847759-BBBD-49C7-80F8-263151FE47BB}" type="presParOf" srcId="{8F40F6AD-1728-4711-BE0C-A6528DE8E886}" destId="{B93CEF86-D09F-411B-ACEF-F961FD01DDCA}" srcOrd="11" destOrd="0" presId="urn:microsoft.com/office/officeart/2005/8/layout/vProcess5"/>
    <dgm:cxn modelId="{8DF2C0E2-8259-4770-AF50-99FB0DDFC36C}" type="presParOf" srcId="{8F40F6AD-1728-4711-BE0C-A6528DE8E886}" destId="{213723B1-521F-457A-AAAA-67F991249253}" srcOrd="12" destOrd="0" presId="urn:microsoft.com/office/officeart/2005/8/layout/vProcess5"/>
    <dgm:cxn modelId="{0F8C95E1-1682-49F9-A683-197525A409A9}" type="presParOf" srcId="{8F40F6AD-1728-4711-BE0C-A6528DE8E886}" destId="{867220CE-DEF2-4247-AB4C-6065CF382333}" srcOrd="13" destOrd="0" presId="urn:microsoft.com/office/officeart/2005/8/layout/vProcess5"/>
    <dgm:cxn modelId="{07E419E7-1E9D-444E-87C9-BDF3BC26B5C3}" type="presParOf" srcId="{8F40F6AD-1728-4711-BE0C-A6528DE8E886}" destId="{D7C9E41D-6CA0-43D1-AB63-7E9DD1BDCB9F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BDACABD-933D-4AC1-9237-CAE0592C4261}" type="doc">
      <dgm:prSet loTypeId="urn:microsoft.com/office/officeart/2005/8/layout/pyramid2" loCatId="pyramid" qsTypeId="urn:microsoft.com/office/officeart/2005/8/quickstyle/3d4" qsCatId="3D" csTypeId="urn:microsoft.com/office/officeart/2005/8/colors/accent1_2" csCatId="accent1" phldr="1"/>
      <dgm:spPr/>
    </dgm:pt>
    <dgm:pt modelId="{B4F3ACF2-CC65-4231-ABB2-A084981DA1F5}">
      <dgm:prSet phldrT="[Текст]" custT="1"/>
      <dgm:spPr/>
      <dgm:t>
        <a:bodyPr/>
        <a:lstStyle/>
        <a:p>
          <a:r>
            <a:rPr lang="ru-RU" sz="18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Відсутність</a:t>
          </a:r>
          <a:r>
            <a:rPr lang="ru-RU" sz="1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контролю</a:t>
          </a:r>
          <a:endParaRPr lang="ru-RU" sz="18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22A208C6-7C22-4785-9D86-D816CF6F8B4F}" type="parTrans" cxnId="{F3B1984D-0A6D-4396-8787-CB79E9497A34}">
      <dgm:prSet/>
      <dgm:spPr/>
      <dgm:t>
        <a:bodyPr/>
        <a:lstStyle/>
        <a:p>
          <a:endParaRPr lang="ru-RU"/>
        </a:p>
      </dgm:t>
    </dgm:pt>
    <dgm:pt modelId="{5CEEEEFF-B035-43E6-8A96-A6580895DE7B}" type="sibTrans" cxnId="{F3B1984D-0A6D-4396-8787-CB79E9497A34}">
      <dgm:prSet/>
      <dgm:spPr/>
      <dgm:t>
        <a:bodyPr/>
        <a:lstStyle/>
        <a:p>
          <a:endParaRPr lang="ru-RU"/>
        </a:p>
      </dgm:t>
    </dgm:pt>
    <dgm:pt modelId="{14A294F5-D9E1-4BBE-8D07-4408866A7ED0}">
      <dgm:prSet phldrT="[Текст]" custT="1"/>
      <dgm:spPr/>
      <dgm:t>
        <a:bodyPr/>
        <a:lstStyle/>
        <a:p>
          <a:r>
            <a:rPr lang="ru-RU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Контроль на </a:t>
          </a:r>
          <a:r>
            <a:rPr lang="ru-RU" sz="16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рівні</a:t>
          </a:r>
          <a:r>
            <a:rPr lang="ru-RU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мимовільної</a:t>
          </a:r>
          <a:r>
            <a:rPr lang="ru-RU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уваги</a:t>
          </a:r>
          <a:endParaRPr lang="ru-RU" sz="16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B5BC05EB-2424-4943-9B16-C10145466371}" type="parTrans" cxnId="{EED523FF-F88B-46F8-85F6-E0ED7E566718}">
      <dgm:prSet/>
      <dgm:spPr/>
      <dgm:t>
        <a:bodyPr/>
        <a:lstStyle/>
        <a:p>
          <a:endParaRPr lang="ru-RU"/>
        </a:p>
      </dgm:t>
    </dgm:pt>
    <dgm:pt modelId="{C3926D6E-27AE-41FB-AED0-1E542A578C57}" type="sibTrans" cxnId="{EED523FF-F88B-46F8-85F6-E0ED7E566718}">
      <dgm:prSet/>
      <dgm:spPr/>
      <dgm:t>
        <a:bodyPr/>
        <a:lstStyle/>
        <a:p>
          <a:endParaRPr lang="ru-RU"/>
        </a:p>
      </dgm:t>
    </dgm:pt>
    <dgm:pt modelId="{23E136B0-F2F3-4EC6-AF3F-6C4A74926D10}">
      <dgm:prSet phldrT="[Текст]" custT="1"/>
      <dgm:spPr/>
      <dgm:t>
        <a:bodyPr/>
        <a:lstStyle/>
        <a:p>
          <a:r>
            <a:rPr lang="ru-RU" sz="16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Потенційний</a:t>
          </a:r>
          <a:r>
            <a:rPr lang="ru-RU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контроль на </a:t>
          </a:r>
          <a:r>
            <a:rPr lang="ru-RU" sz="16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рівні</a:t>
          </a:r>
          <a:r>
            <a:rPr lang="ru-RU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довільної</a:t>
          </a:r>
          <a:r>
            <a:rPr lang="ru-RU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уваги</a:t>
          </a:r>
          <a:endParaRPr lang="ru-RU" sz="16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30DF1E60-ECB3-4C3C-A6B6-7E93CBA4B693}" type="parTrans" cxnId="{E098766F-55D9-4EE0-B86D-58F1AAB1B6ED}">
      <dgm:prSet/>
      <dgm:spPr/>
      <dgm:t>
        <a:bodyPr/>
        <a:lstStyle/>
        <a:p>
          <a:endParaRPr lang="ru-RU"/>
        </a:p>
      </dgm:t>
    </dgm:pt>
    <dgm:pt modelId="{56DB083B-F727-4E68-8779-A674CDF74185}" type="sibTrans" cxnId="{E098766F-55D9-4EE0-B86D-58F1AAB1B6ED}">
      <dgm:prSet/>
      <dgm:spPr/>
      <dgm:t>
        <a:bodyPr/>
        <a:lstStyle/>
        <a:p>
          <a:endParaRPr lang="ru-RU"/>
        </a:p>
      </dgm:t>
    </dgm:pt>
    <dgm:pt modelId="{B908AEA9-88B9-48AC-97F8-03BAF07318ED}">
      <dgm:prSet phldrT="[Текст]" custT="1"/>
      <dgm:spPr/>
      <dgm:t>
        <a:bodyPr/>
        <a:lstStyle/>
        <a:p>
          <a:r>
            <a:rPr lang="ru-RU" sz="18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Актуальний</a:t>
          </a:r>
          <a:r>
            <a:rPr lang="ru-RU" sz="1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контроль на </a:t>
          </a:r>
          <a:r>
            <a:rPr lang="ru-RU" sz="18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рівні</a:t>
          </a:r>
          <a:r>
            <a:rPr lang="ru-RU" sz="1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8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довільної</a:t>
          </a:r>
          <a:r>
            <a:rPr lang="ru-RU" sz="1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8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уваги</a:t>
          </a:r>
          <a:endParaRPr lang="ru-RU" sz="18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BEC41FF-AE8C-421D-88D0-8D3FAF978AFD}" type="parTrans" cxnId="{F5EC3E23-A253-403E-9EEC-D885266FB70B}">
      <dgm:prSet/>
      <dgm:spPr/>
      <dgm:t>
        <a:bodyPr/>
        <a:lstStyle/>
        <a:p>
          <a:endParaRPr lang="ru-RU"/>
        </a:p>
      </dgm:t>
    </dgm:pt>
    <dgm:pt modelId="{70ACAA4A-7953-4D43-863C-773FB41AE4B1}" type="sibTrans" cxnId="{F5EC3E23-A253-403E-9EEC-D885266FB70B}">
      <dgm:prSet/>
      <dgm:spPr/>
      <dgm:t>
        <a:bodyPr/>
        <a:lstStyle/>
        <a:p>
          <a:endParaRPr lang="ru-RU"/>
        </a:p>
      </dgm:t>
    </dgm:pt>
    <dgm:pt modelId="{3F574E63-AEB3-4804-837A-67C63D945458}">
      <dgm:prSet phldrT="[Текст]" custT="1"/>
      <dgm:spPr/>
      <dgm:t>
        <a:bodyPr/>
        <a:lstStyle/>
        <a:p>
          <a:r>
            <a:rPr lang="ru-RU" sz="18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Потенційний</a:t>
          </a:r>
          <a:r>
            <a:rPr lang="ru-RU" sz="1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контроль </a:t>
          </a:r>
          <a:r>
            <a:rPr lang="ru-RU" sz="18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рефлексії</a:t>
          </a:r>
          <a:endParaRPr lang="ru-RU" sz="18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070BC6CD-AF05-4C30-A73D-067DDA37BED4}" type="parTrans" cxnId="{771AA378-675C-47FC-8461-16E6C9A6AF13}">
      <dgm:prSet/>
      <dgm:spPr/>
      <dgm:t>
        <a:bodyPr/>
        <a:lstStyle/>
        <a:p>
          <a:endParaRPr lang="ru-RU"/>
        </a:p>
      </dgm:t>
    </dgm:pt>
    <dgm:pt modelId="{431F3281-D28B-4548-981D-10FEF4F01EC8}" type="sibTrans" cxnId="{771AA378-675C-47FC-8461-16E6C9A6AF13}">
      <dgm:prSet/>
      <dgm:spPr/>
      <dgm:t>
        <a:bodyPr/>
        <a:lstStyle/>
        <a:p>
          <a:endParaRPr lang="ru-RU"/>
        </a:p>
      </dgm:t>
    </dgm:pt>
    <dgm:pt modelId="{EACA3ECF-8796-48D4-9EDC-65E8C83C6C24}">
      <dgm:prSet phldrT="[Текст]" custT="1"/>
      <dgm:spPr/>
      <dgm:t>
        <a:bodyPr/>
        <a:lstStyle/>
        <a:p>
          <a:r>
            <a:rPr lang="ru-RU" sz="18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Актуальний</a:t>
          </a:r>
          <a:r>
            <a:rPr lang="ru-RU" sz="1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контроль </a:t>
          </a:r>
          <a:r>
            <a:rPr lang="ru-RU" sz="18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рефлексії</a:t>
          </a:r>
          <a:endParaRPr lang="ru-RU" sz="18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9453E92F-6434-433C-98A6-C9799FE57C2E}" type="parTrans" cxnId="{C9D87F39-187C-4BEB-896D-594A07075FD3}">
      <dgm:prSet/>
      <dgm:spPr/>
      <dgm:t>
        <a:bodyPr/>
        <a:lstStyle/>
        <a:p>
          <a:endParaRPr lang="ru-RU"/>
        </a:p>
      </dgm:t>
    </dgm:pt>
    <dgm:pt modelId="{6DEE3C76-465A-4086-99C4-2671B604CD96}" type="sibTrans" cxnId="{C9D87F39-187C-4BEB-896D-594A07075FD3}">
      <dgm:prSet/>
      <dgm:spPr/>
      <dgm:t>
        <a:bodyPr/>
        <a:lstStyle/>
        <a:p>
          <a:endParaRPr lang="ru-RU"/>
        </a:p>
      </dgm:t>
    </dgm:pt>
    <dgm:pt modelId="{3D542CD6-CEE1-42BC-8379-62CA71C5C5D6}" type="pres">
      <dgm:prSet presAssocID="{CBDACABD-933D-4AC1-9237-CAE0592C4261}" presName="compositeShape" presStyleCnt="0">
        <dgm:presLayoutVars>
          <dgm:dir/>
          <dgm:resizeHandles/>
        </dgm:presLayoutVars>
      </dgm:prSet>
      <dgm:spPr/>
    </dgm:pt>
    <dgm:pt modelId="{4F9737A2-A0FC-45AC-8C51-2664B3727052}" type="pres">
      <dgm:prSet presAssocID="{CBDACABD-933D-4AC1-9237-CAE0592C4261}" presName="pyramid" presStyleLbl="node1" presStyleIdx="0" presStyleCnt="1" custLinFactNeighborX="224" custLinFactNeighborY="-959"/>
      <dgm:spPr/>
    </dgm:pt>
    <dgm:pt modelId="{47735632-425C-456C-B4EE-4DFD2F124146}" type="pres">
      <dgm:prSet presAssocID="{CBDACABD-933D-4AC1-9237-CAE0592C4261}" presName="theList" presStyleCnt="0"/>
      <dgm:spPr/>
    </dgm:pt>
    <dgm:pt modelId="{6BDE7AE4-7022-4772-B51A-FE8975506B58}" type="pres">
      <dgm:prSet presAssocID="{B4F3ACF2-CC65-4231-ABB2-A084981DA1F5}" presName="aNode" presStyleLbl="fgAcc1" presStyleIdx="0" presStyleCnt="6" custLinFactNeighborX="-700" custLinFactNeighborY="83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D0AEB7-4EBC-498E-921C-742A9BC7049F}" type="pres">
      <dgm:prSet presAssocID="{B4F3ACF2-CC65-4231-ABB2-A084981DA1F5}" presName="aSpace" presStyleCnt="0"/>
      <dgm:spPr/>
    </dgm:pt>
    <dgm:pt modelId="{878C8840-D08B-46B0-8771-5FC7753E052A}" type="pres">
      <dgm:prSet presAssocID="{14A294F5-D9E1-4BBE-8D07-4408866A7ED0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C1C2AD-E1AD-460A-B0B6-27515B23C2E8}" type="pres">
      <dgm:prSet presAssocID="{14A294F5-D9E1-4BBE-8D07-4408866A7ED0}" presName="aSpace" presStyleCnt="0"/>
      <dgm:spPr/>
    </dgm:pt>
    <dgm:pt modelId="{2D742893-8B60-4185-9130-097873E8024A}" type="pres">
      <dgm:prSet presAssocID="{23E136B0-F2F3-4EC6-AF3F-6C4A74926D10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8520B6-53CE-4E44-A0D8-53517298A0C7}" type="pres">
      <dgm:prSet presAssocID="{23E136B0-F2F3-4EC6-AF3F-6C4A74926D10}" presName="aSpace" presStyleCnt="0"/>
      <dgm:spPr/>
    </dgm:pt>
    <dgm:pt modelId="{EB72DF4D-2772-4589-87A7-77176DBD6C31}" type="pres">
      <dgm:prSet presAssocID="{B908AEA9-88B9-48AC-97F8-03BAF07318ED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0883EC-3407-435D-B0F6-ACB5C2C7506D}" type="pres">
      <dgm:prSet presAssocID="{B908AEA9-88B9-48AC-97F8-03BAF07318ED}" presName="aSpace" presStyleCnt="0"/>
      <dgm:spPr/>
    </dgm:pt>
    <dgm:pt modelId="{B3E3836F-A4FC-4740-A129-78130EC154D6}" type="pres">
      <dgm:prSet presAssocID="{3F574E63-AEB3-4804-837A-67C63D945458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5DAF88-B591-4353-80C6-7E2AFD8928B1}" type="pres">
      <dgm:prSet presAssocID="{3F574E63-AEB3-4804-837A-67C63D945458}" presName="aSpace" presStyleCnt="0"/>
      <dgm:spPr/>
    </dgm:pt>
    <dgm:pt modelId="{9AE20C47-AB2A-4A54-87A2-BE16C0B961D2}" type="pres">
      <dgm:prSet presAssocID="{EACA3ECF-8796-48D4-9EDC-65E8C83C6C24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0ABA04-CB6A-45B5-8E3D-827F5F9F1980}" type="pres">
      <dgm:prSet presAssocID="{EACA3ECF-8796-48D4-9EDC-65E8C83C6C24}" presName="aSpace" presStyleCnt="0"/>
      <dgm:spPr/>
    </dgm:pt>
  </dgm:ptLst>
  <dgm:cxnLst>
    <dgm:cxn modelId="{20C581F7-425C-402F-A222-029F65566A42}" type="presOf" srcId="{B4F3ACF2-CC65-4231-ABB2-A084981DA1F5}" destId="{6BDE7AE4-7022-4772-B51A-FE8975506B58}" srcOrd="0" destOrd="0" presId="urn:microsoft.com/office/officeart/2005/8/layout/pyramid2"/>
    <dgm:cxn modelId="{771AA378-675C-47FC-8461-16E6C9A6AF13}" srcId="{CBDACABD-933D-4AC1-9237-CAE0592C4261}" destId="{3F574E63-AEB3-4804-837A-67C63D945458}" srcOrd="4" destOrd="0" parTransId="{070BC6CD-AF05-4C30-A73D-067DDA37BED4}" sibTransId="{431F3281-D28B-4548-981D-10FEF4F01EC8}"/>
    <dgm:cxn modelId="{EED523FF-F88B-46F8-85F6-E0ED7E566718}" srcId="{CBDACABD-933D-4AC1-9237-CAE0592C4261}" destId="{14A294F5-D9E1-4BBE-8D07-4408866A7ED0}" srcOrd="1" destOrd="0" parTransId="{B5BC05EB-2424-4943-9B16-C10145466371}" sibTransId="{C3926D6E-27AE-41FB-AED0-1E542A578C57}"/>
    <dgm:cxn modelId="{BEE8E6DC-20F3-4989-B3C2-4B6B541603FD}" type="presOf" srcId="{14A294F5-D9E1-4BBE-8D07-4408866A7ED0}" destId="{878C8840-D08B-46B0-8771-5FC7753E052A}" srcOrd="0" destOrd="0" presId="urn:microsoft.com/office/officeart/2005/8/layout/pyramid2"/>
    <dgm:cxn modelId="{C9D87F39-187C-4BEB-896D-594A07075FD3}" srcId="{CBDACABD-933D-4AC1-9237-CAE0592C4261}" destId="{EACA3ECF-8796-48D4-9EDC-65E8C83C6C24}" srcOrd="5" destOrd="0" parTransId="{9453E92F-6434-433C-98A6-C9799FE57C2E}" sibTransId="{6DEE3C76-465A-4086-99C4-2671B604CD96}"/>
    <dgm:cxn modelId="{F5EC3E23-A253-403E-9EEC-D885266FB70B}" srcId="{CBDACABD-933D-4AC1-9237-CAE0592C4261}" destId="{B908AEA9-88B9-48AC-97F8-03BAF07318ED}" srcOrd="3" destOrd="0" parTransId="{8BEC41FF-AE8C-421D-88D0-8D3FAF978AFD}" sibTransId="{70ACAA4A-7953-4D43-863C-773FB41AE4B1}"/>
    <dgm:cxn modelId="{7FD0BBF7-F153-4D67-9B77-9E07530AAC12}" type="presOf" srcId="{23E136B0-F2F3-4EC6-AF3F-6C4A74926D10}" destId="{2D742893-8B60-4185-9130-097873E8024A}" srcOrd="0" destOrd="0" presId="urn:microsoft.com/office/officeart/2005/8/layout/pyramid2"/>
    <dgm:cxn modelId="{F60A05EC-00FC-4DC4-BFD8-43183409A66E}" type="presOf" srcId="{3F574E63-AEB3-4804-837A-67C63D945458}" destId="{B3E3836F-A4FC-4740-A129-78130EC154D6}" srcOrd="0" destOrd="0" presId="urn:microsoft.com/office/officeart/2005/8/layout/pyramid2"/>
    <dgm:cxn modelId="{E098766F-55D9-4EE0-B86D-58F1AAB1B6ED}" srcId="{CBDACABD-933D-4AC1-9237-CAE0592C4261}" destId="{23E136B0-F2F3-4EC6-AF3F-6C4A74926D10}" srcOrd="2" destOrd="0" parTransId="{30DF1E60-ECB3-4C3C-A6B6-7E93CBA4B693}" sibTransId="{56DB083B-F727-4E68-8779-A674CDF74185}"/>
    <dgm:cxn modelId="{F3B1984D-0A6D-4396-8787-CB79E9497A34}" srcId="{CBDACABD-933D-4AC1-9237-CAE0592C4261}" destId="{B4F3ACF2-CC65-4231-ABB2-A084981DA1F5}" srcOrd="0" destOrd="0" parTransId="{22A208C6-7C22-4785-9D86-D816CF6F8B4F}" sibTransId="{5CEEEEFF-B035-43E6-8A96-A6580895DE7B}"/>
    <dgm:cxn modelId="{BD7244AD-0399-4D59-B1A3-8AA657216521}" type="presOf" srcId="{CBDACABD-933D-4AC1-9237-CAE0592C4261}" destId="{3D542CD6-CEE1-42BC-8379-62CA71C5C5D6}" srcOrd="0" destOrd="0" presId="urn:microsoft.com/office/officeart/2005/8/layout/pyramid2"/>
    <dgm:cxn modelId="{0D29CEF7-54AE-483E-A600-84DB2D6FB917}" type="presOf" srcId="{B908AEA9-88B9-48AC-97F8-03BAF07318ED}" destId="{EB72DF4D-2772-4589-87A7-77176DBD6C31}" srcOrd="0" destOrd="0" presId="urn:microsoft.com/office/officeart/2005/8/layout/pyramid2"/>
    <dgm:cxn modelId="{20F2EFAC-0746-40DD-A583-04A1FA3B4102}" type="presOf" srcId="{EACA3ECF-8796-48D4-9EDC-65E8C83C6C24}" destId="{9AE20C47-AB2A-4A54-87A2-BE16C0B961D2}" srcOrd="0" destOrd="0" presId="urn:microsoft.com/office/officeart/2005/8/layout/pyramid2"/>
    <dgm:cxn modelId="{C15C5C14-AE88-4DE3-95D8-4DFAA03D6616}" type="presParOf" srcId="{3D542CD6-CEE1-42BC-8379-62CA71C5C5D6}" destId="{4F9737A2-A0FC-45AC-8C51-2664B3727052}" srcOrd="0" destOrd="0" presId="urn:microsoft.com/office/officeart/2005/8/layout/pyramid2"/>
    <dgm:cxn modelId="{56BAE744-C8D4-4727-842C-383CEA0DB608}" type="presParOf" srcId="{3D542CD6-CEE1-42BC-8379-62CA71C5C5D6}" destId="{47735632-425C-456C-B4EE-4DFD2F124146}" srcOrd="1" destOrd="0" presId="urn:microsoft.com/office/officeart/2005/8/layout/pyramid2"/>
    <dgm:cxn modelId="{7FE2F779-118D-4E2A-A7FE-5A1DA8BEEEA9}" type="presParOf" srcId="{47735632-425C-456C-B4EE-4DFD2F124146}" destId="{6BDE7AE4-7022-4772-B51A-FE8975506B58}" srcOrd="0" destOrd="0" presId="urn:microsoft.com/office/officeart/2005/8/layout/pyramid2"/>
    <dgm:cxn modelId="{10016A96-BC5D-4695-9071-38FBBF6B32F3}" type="presParOf" srcId="{47735632-425C-456C-B4EE-4DFD2F124146}" destId="{F0D0AEB7-4EBC-498E-921C-742A9BC7049F}" srcOrd="1" destOrd="0" presId="urn:microsoft.com/office/officeart/2005/8/layout/pyramid2"/>
    <dgm:cxn modelId="{F115E942-09E0-49AE-BA0E-BFE381EE017F}" type="presParOf" srcId="{47735632-425C-456C-B4EE-4DFD2F124146}" destId="{878C8840-D08B-46B0-8771-5FC7753E052A}" srcOrd="2" destOrd="0" presId="urn:microsoft.com/office/officeart/2005/8/layout/pyramid2"/>
    <dgm:cxn modelId="{87435AAA-A194-4735-BD3A-1D4C013ADAA3}" type="presParOf" srcId="{47735632-425C-456C-B4EE-4DFD2F124146}" destId="{F3C1C2AD-E1AD-460A-B0B6-27515B23C2E8}" srcOrd="3" destOrd="0" presId="urn:microsoft.com/office/officeart/2005/8/layout/pyramid2"/>
    <dgm:cxn modelId="{2D6E7B28-B32B-4158-9AE5-B992A66ED452}" type="presParOf" srcId="{47735632-425C-456C-B4EE-4DFD2F124146}" destId="{2D742893-8B60-4185-9130-097873E8024A}" srcOrd="4" destOrd="0" presId="urn:microsoft.com/office/officeart/2005/8/layout/pyramid2"/>
    <dgm:cxn modelId="{929D5368-00B3-4B97-A812-40CF5257EE48}" type="presParOf" srcId="{47735632-425C-456C-B4EE-4DFD2F124146}" destId="{608520B6-53CE-4E44-A0D8-53517298A0C7}" srcOrd="5" destOrd="0" presId="urn:microsoft.com/office/officeart/2005/8/layout/pyramid2"/>
    <dgm:cxn modelId="{CF99EA8A-4BAC-464A-8A38-8EF2F10092B5}" type="presParOf" srcId="{47735632-425C-456C-B4EE-4DFD2F124146}" destId="{EB72DF4D-2772-4589-87A7-77176DBD6C31}" srcOrd="6" destOrd="0" presId="urn:microsoft.com/office/officeart/2005/8/layout/pyramid2"/>
    <dgm:cxn modelId="{D698DA2C-0136-4E8B-BA31-B8251ADC3575}" type="presParOf" srcId="{47735632-425C-456C-B4EE-4DFD2F124146}" destId="{620883EC-3407-435D-B0F6-ACB5C2C7506D}" srcOrd="7" destOrd="0" presId="urn:microsoft.com/office/officeart/2005/8/layout/pyramid2"/>
    <dgm:cxn modelId="{C01A350E-43A9-40C6-83FF-FB7C068C51A1}" type="presParOf" srcId="{47735632-425C-456C-B4EE-4DFD2F124146}" destId="{B3E3836F-A4FC-4740-A129-78130EC154D6}" srcOrd="8" destOrd="0" presId="urn:microsoft.com/office/officeart/2005/8/layout/pyramid2"/>
    <dgm:cxn modelId="{A7DA9492-D2CA-495A-84CF-992985E4C321}" type="presParOf" srcId="{47735632-425C-456C-B4EE-4DFD2F124146}" destId="{285DAF88-B591-4353-80C6-7E2AFD8928B1}" srcOrd="9" destOrd="0" presId="urn:microsoft.com/office/officeart/2005/8/layout/pyramid2"/>
    <dgm:cxn modelId="{7F2B13A3-FC0B-4996-B076-2B6EF56EBB40}" type="presParOf" srcId="{47735632-425C-456C-B4EE-4DFD2F124146}" destId="{9AE20C47-AB2A-4A54-87A2-BE16C0B961D2}" srcOrd="10" destOrd="0" presId="urn:microsoft.com/office/officeart/2005/8/layout/pyramid2"/>
    <dgm:cxn modelId="{63765C06-BAD8-4EE5-8604-820A90681425}" type="presParOf" srcId="{47735632-425C-456C-B4EE-4DFD2F124146}" destId="{120ABA04-CB6A-45B5-8E3D-827F5F9F1980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53C4639-D148-4195-9F6B-B9557220EA16}" type="doc">
      <dgm:prSet loTypeId="urn:microsoft.com/office/officeart/2005/8/layout/process4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5681E11-87E8-4687-B9CF-0FB2385D04AD}">
      <dgm:prSet phldrT="[Текст]" custT="1"/>
      <dgm:spPr/>
      <dgm:t>
        <a:bodyPr/>
        <a:lstStyle/>
        <a:p>
          <a:r>
            <a:rPr lang="uk-UA" sz="1800" b="1" i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Уміння перед початком роботи спланувати її </a:t>
          </a:r>
          <a:endParaRPr lang="ru-RU" sz="18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3DEF98DB-D70C-4C38-86C8-CA3219B6F256}" type="parTrans" cxnId="{D27DAEB2-1B08-405A-8FB3-1F8E34271A2D}">
      <dgm:prSet/>
      <dgm:spPr/>
      <dgm:t>
        <a:bodyPr/>
        <a:lstStyle/>
        <a:p>
          <a:endParaRPr lang="ru-RU"/>
        </a:p>
      </dgm:t>
    </dgm:pt>
    <dgm:pt modelId="{290EB0F0-FF9C-447E-9E0A-01DA0CE20F12}" type="sibTrans" cxnId="{D27DAEB2-1B08-405A-8FB3-1F8E34271A2D}">
      <dgm:prSet/>
      <dgm:spPr/>
      <dgm:t>
        <a:bodyPr/>
        <a:lstStyle/>
        <a:p>
          <a:endParaRPr lang="ru-RU"/>
        </a:p>
      </dgm:t>
    </dgm:pt>
    <dgm:pt modelId="{DBAC83E6-377C-4BB2-BFA8-8C0D9A9D7680}">
      <dgm:prSet phldrT="[Текст]" custT="1"/>
      <dgm:spPr/>
      <dgm:t>
        <a:bodyPr/>
        <a:lstStyle/>
        <a:p>
          <a:r>
            <a:rPr lang="uk-UA" sz="1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Уміння змінити порядок дій відповідно до умов діяльності, що змінилися</a:t>
          </a:r>
          <a:endParaRPr lang="ru-RU" sz="18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F4D37AD2-5687-44F3-BCA4-019F59FCCABA}" type="parTrans" cxnId="{7E995004-6DCC-453E-A125-628E206122AF}">
      <dgm:prSet/>
      <dgm:spPr/>
      <dgm:t>
        <a:bodyPr/>
        <a:lstStyle/>
        <a:p>
          <a:endParaRPr lang="ru-RU"/>
        </a:p>
      </dgm:t>
    </dgm:pt>
    <dgm:pt modelId="{6A59B50B-A8E8-41B2-A83A-7BEF42EDA90C}" type="sibTrans" cxnId="{7E995004-6DCC-453E-A125-628E206122AF}">
      <dgm:prSet/>
      <dgm:spPr/>
      <dgm:t>
        <a:bodyPr/>
        <a:lstStyle/>
        <a:p>
          <a:endParaRPr lang="ru-RU"/>
        </a:p>
      </dgm:t>
    </dgm:pt>
    <dgm:pt modelId="{2AADBE2C-3FB0-4517-9158-E21C8159B508}">
      <dgm:prSet phldrT="[Текст]" custT="1"/>
      <dgm:spPr/>
      <dgm:t>
        <a:bodyPr/>
        <a:lstStyle/>
        <a:p>
          <a:r>
            <a:rPr lang="uk-UA" sz="1800" b="1" i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Уміння усвідомлено чергувати розгорнені і скорочені формули контролю</a:t>
          </a:r>
          <a:endParaRPr lang="ru-RU" sz="18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1FFC4913-8357-4FA2-BE0C-A584C127754E}" type="parTrans" cxnId="{7F548DD9-17B2-4621-913D-BEBE083F0263}">
      <dgm:prSet/>
      <dgm:spPr/>
      <dgm:t>
        <a:bodyPr/>
        <a:lstStyle/>
        <a:p>
          <a:endParaRPr lang="ru-RU"/>
        </a:p>
      </dgm:t>
    </dgm:pt>
    <dgm:pt modelId="{0F25F1CE-A0C9-4EFB-8EEE-5288CA9F973A}" type="sibTrans" cxnId="{7F548DD9-17B2-4621-913D-BEBE083F0263}">
      <dgm:prSet/>
      <dgm:spPr/>
      <dgm:t>
        <a:bodyPr/>
        <a:lstStyle/>
        <a:p>
          <a:endParaRPr lang="ru-RU"/>
        </a:p>
      </dgm:t>
    </dgm:pt>
    <dgm:pt modelId="{034B7DD0-7B58-44DC-A308-CA222DF9CA9F}">
      <dgm:prSet phldrT="[Текст]" custT="1"/>
      <dgm:spPr/>
      <dgm:t>
        <a:bodyPr/>
        <a:lstStyle/>
        <a:p>
          <a:r>
            <a:rPr lang="ru-RU" sz="1800" b="1" i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Уміння самостійно складати системи перевірних завдань</a:t>
          </a:r>
          <a:r>
            <a:rPr lang="ru-RU" sz="2000" smtClean="0"/>
            <a:t>.</a:t>
          </a:r>
          <a:endParaRPr lang="ru-RU" sz="2000" dirty="0"/>
        </a:p>
      </dgm:t>
    </dgm:pt>
    <dgm:pt modelId="{69F257BD-873D-4FDC-B22B-54745A280693}" type="parTrans" cxnId="{EF4D6186-1FD9-400B-A343-EBBF39ACF7B5}">
      <dgm:prSet/>
      <dgm:spPr/>
      <dgm:t>
        <a:bodyPr/>
        <a:lstStyle/>
        <a:p>
          <a:endParaRPr lang="ru-RU"/>
        </a:p>
      </dgm:t>
    </dgm:pt>
    <dgm:pt modelId="{9EC0EC19-4FF8-4CC2-8A9C-3068538B89D1}" type="sibTrans" cxnId="{EF4D6186-1FD9-400B-A343-EBBF39ACF7B5}">
      <dgm:prSet/>
      <dgm:spPr/>
      <dgm:t>
        <a:bodyPr/>
        <a:lstStyle/>
        <a:p>
          <a:endParaRPr lang="ru-RU"/>
        </a:p>
      </dgm:t>
    </dgm:pt>
    <dgm:pt modelId="{194D2F52-D097-4DBD-BC09-602E102429ED}">
      <dgm:prSet phldrT="[Текст]" custT="1"/>
      <dgm:spPr/>
      <dgm:t>
        <a:bodyPr/>
        <a:lstStyle/>
        <a:p>
          <a:r>
            <a:rPr lang="uk-UA" sz="1800" b="1" i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Уміння переходити від роботи з натуральним об'ємом до роботи з його знаково-символічним зображенням. </a:t>
          </a:r>
          <a:endParaRPr lang="ru-RU" sz="18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91E61A9B-D116-4457-A550-F95014BA18EA}" type="sibTrans" cxnId="{6209908C-1222-4C56-8816-6473B108C72E}">
      <dgm:prSet/>
      <dgm:spPr/>
      <dgm:t>
        <a:bodyPr/>
        <a:lstStyle/>
        <a:p>
          <a:endParaRPr lang="ru-RU"/>
        </a:p>
      </dgm:t>
    </dgm:pt>
    <dgm:pt modelId="{F87564CD-A8FC-41DD-9AE3-0069C4BACAF6}" type="parTrans" cxnId="{6209908C-1222-4C56-8816-6473B108C72E}">
      <dgm:prSet/>
      <dgm:spPr/>
      <dgm:t>
        <a:bodyPr/>
        <a:lstStyle/>
        <a:p>
          <a:endParaRPr lang="ru-RU"/>
        </a:p>
      </dgm:t>
    </dgm:pt>
    <dgm:pt modelId="{BCBF9F49-AAAE-47B3-A4F6-68D82160CD5D}" type="pres">
      <dgm:prSet presAssocID="{A53C4639-D148-4195-9F6B-B9557220EA1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6EA739C-0415-4698-9E53-83E9A2FD75D9}" type="pres">
      <dgm:prSet presAssocID="{034B7DD0-7B58-44DC-A308-CA222DF9CA9F}" presName="boxAndChildren" presStyleCnt="0"/>
      <dgm:spPr/>
    </dgm:pt>
    <dgm:pt modelId="{5C51EC6F-F58C-458E-8D48-74F437B84BDF}" type="pres">
      <dgm:prSet presAssocID="{034B7DD0-7B58-44DC-A308-CA222DF9CA9F}" presName="parentTextBox" presStyleLbl="node1" presStyleIdx="0" presStyleCnt="5"/>
      <dgm:spPr/>
      <dgm:t>
        <a:bodyPr/>
        <a:lstStyle/>
        <a:p>
          <a:endParaRPr lang="ru-RU"/>
        </a:p>
      </dgm:t>
    </dgm:pt>
    <dgm:pt modelId="{7F65DE0E-A87A-4C92-BA05-5F47FDE4C016}" type="pres">
      <dgm:prSet presAssocID="{91E61A9B-D116-4457-A550-F95014BA18EA}" presName="sp" presStyleCnt="0"/>
      <dgm:spPr/>
    </dgm:pt>
    <dgm:pt modelId="{4149A051-1757-4371-A8F6-D8B853ADA588}" type="pres">
      <dgm:prSet presAssocID="{194D2F52-D097-4DBD-BC09-602E102429ED}" presName="arrowAndChildren" presStyleCnt="0"/>
      <dgm:spPr/>
    </dgm:pt>
    <dgm:pt modelId="{EF426B3C-26EC-4E23-BBEC-EB7FB214A94F}" type="pres">
      <dgm:prSet presAssocID="{194D2F52-D097-4DBD-BC09-602E102429ED}" presName="parentTextArrow" presStyleLbl="node1" presStyleIdx="1" presStyleCnt="5"/>
      <dgm:spPr/>
      <dgm:t>
        <a:bodyPr/>
        <a:lstStyle/>
        <a:p>
          <a:endParaRPr lang="ru-RU"/>
        </a:p>
      </dgm:t>
    </dgm:pt>
    <dgm:pt modelId="{15D5352D-91D2-4E83-AD34-4AD441B4D6BE}" type="pres">
      <dgm:prSet presAssocID="{0F25F1CE-A0C9-4EFB-8EEE-5288CA9F973A}" presName="sp" presStyleCnt="0"/>
      <dgm:spPr/>
    </dgm:pt>
    <dgm:pt modelId="{3F4ED0CF-D400-4368-89BD-4066424DE700}" type="pres">
      <dgm:prSet presAssocID="{2AADBE2C-3FB0-4517-9158-E21C8159B508}" presName="arrowAndChildren" presStyleCnt="0"/>
      <dgm:spPr/>
    </dgm:pt>
    <dgm:pt modelId="{51504F6C-352C-4166-93A1-38A652CEC8A1}" type="pres">
      <dgm:prSet presAssocID="{2AADBE2C-3FB0-4517-9158-E21C8159B508}" presName="parentTextArrow" presStyleLbl="node1" presStyleIdx="2" presStyleCnt="5"/>
      <dgm:spPr/>
      <dgm:t>
        <a:bodyPr/>
        <a:lstStyle/>
        <a:p>
          <a:endParaRPr lang="ru-RU"/>
        </a:p>
      </dgm:t>
    </dgm:pt>
    <dgm:pt modelId="{0E6E36DC-BA81-4DB1-836B-C3D548448E05}" type="pres">
      <dgm:prSet presAssocID="{6A59B50B-A8E8-41B2-A83A-7BEF42EDA90C}" presName="sp" presStyleCnt="0"/>
      <dgm:spPr/>
    </dgm:pt>
    <dgm:pt modelId="{F229C371-DE06-4E26-98B2-15813F5462D6}" type="pres">
      <dgm:prSet presAssocID="{DBAC83E6-377C-4BB2-BFA8-8C0D9A9D7680}" presName="arrowAndChildren" presStyleCnt="0"/>
      <dgm:spPr/>
    </dgm:pt>
    <dgm:pt modelId="{91C868C1-59CA-48FF-8A88-7388D3EC7E9D}" type="pres">
      <dgm:prSet presAssocID="{DBAC83E6-377C-4BB2-BFA8-8C0D9A9D7680}" presName="parentTextArrow" presStyleLbl="node1" presStyleIdx="3" presStyleCnt="5"/>
      <dgm:spPr/>
      <dgm:t>
        <a:bodyPr/>
        <a:lstStyle/>
        <a:p>
          <a:endParaRPr lang="ru-RU"/>
        </a:p>
      </dgm:t>
    </dgm:pt>
    <dgm:pt modelId="{47005B62-8E93-4996-9150-3CDAD1D31DF9}" type="pres">
      <dgm:prSet presAssocID="{290EB0F0-FF9C-447E-9E0A-01DA0CE20F12}" presName="sp" presStyleCnt="0"/>
      <dgm:spPr/>
    </dgm:pt>
    <dgm:pt modelId="{74094D7F-E4BE-407B-9AEE-F5669B4F7C82}" type="pres">
      <dgm:prSet presAssocID="{E5681E11-87E8-4687-B9CF-0FB2385D04AD}" presName="arrowAndChildren" presStyleCnt="0"/>
      <dgm:spPr/>
    </dgm:pt>
    <dgm:pt modelId="{A7AFF165-6798-4B79-B9DC-AC9A2D0CE63E}" type="pres">
      <dgm:prSet presAssocID="{E5681E11-87E8-4687-B9CF-0FB2385D04AD}" presName="parentTextArrow" presStyleLbl="node1" presStyleIdx="4" presStyleCnt="5"/>
      <dgm:spPr/>
      <dgm:t>
        <a:bodyPr/>
        <a:lstStyle/>
        <a:p>
          <a:endParaRPr lang="ru-RU"/>
        </a:p>
      </dgm:t>
    </dgm:pt>
  </dgm:ptLst>
  <dgm:cxnLst>
    <dgm:cxn modelId="{1117BA41-BD78-4D2B-902F-B27713C61CA0}" type="presOf" srcId="{DBAC83E6-377C-4BB2-BFA8-8C0D9A9D7680}" destId="{91C868C1-59CA-48FF-8A88-7388D3EC7E9D}" srcOrd="0" destOrd="0" presId="urn:microsoft.com/office/officeart/2005/8/layout/process4"/>
    <dgm:cxn modelId="{D85EF769-B19C-453D-B0B4-7D07FC3F7034}" type="presOf" srcId="{A53C4639-D148-4195-9F6B-B9557220EA16}" destId="{BCBF9F49-AAAE-47B3-A4F6-68D82160CD5D}" srcOrd="0" destOrd="0" presId="urn:microsoft.com/office/officeart/2005/8/layout/process4"/>
    <dgm:cxn modelId="{EF4D6186-1FD9-400B-A343-EBBF39ACF7B5}" srcId="{A53C4639-D148-4195-9F6B-B9557220EA16}" destId="{034B7DD0-7B58-44DC-A308-CA222DF9CA9F}" srcOrd="4" destOrd="0" parTransId="{69F257BD-873D-4FDC-B22B-54745A280693}" sibTransId="{9EC0EC19-4FF8-4CC2-8A9C-3068538B89D1}"/>
    <dgm:cxn modelId="{1DD500E5-EBFC-49D9-91D9-A6341406C135}" type="presOf" srcId="{194D2F52-D097-4DBD-BC09-602E102429ED}" destId="{EF426B3C-26EC-4E23-BBEC-EB7FB214A94F}" srcOrd="0" destOrd="0" presId="urn:microsoft.com/office/officeart/2005/8/layout/process4"/>
    <dgm:cxn modelId="{7E995004-6DCC-453E-A125-628E206122AF}" srcId="{A53C4639-D148-4195-9F6B-B9557220EA16}" destId="{DBAC83E6-377C-4BB2-BFA8-8C0D9A9D7680}" srcOrd="1" destOrd="0" parTransId="{F4D37AD2-5687-44F3-BCA4-019F59FCCABA}" sibTransId="{6A59B50B-A8E8-41B2-A83A-7BEF42EDA90C}"/>
    <dgm:cxn modelId="{6209908C-1222-4C56-8816-6473B108C72E}" srcId="{A53C4639-D148-4195-9F6B-B9557220EA16}" destId="{194D2F52-D097-4DBD-BC09-602E102429ED}" srcOrd="3" destOrd="0" parTransId="{F87564CD-A8FC-41DD-9AE3-0069C4BACAF6}" sibTransId="{91E61A9B-D116-4457-A550-F95014BA18EA}"/>
    <dgm:cxn modelId="{EF5F971D-0299-4B18-85BA-1583FE5BBE1A}" type="presOf" srcId="{034B7DD0-7B58-44DC-A308-CA222DF9CA9F}" destId="{5C51EC6F-F58C-458E-8D48-74F437B84BDF}" srcOrd="0" destOrd="0" presId="urn:microsoft.com/office/officeart/2005/8/layout/process4"/>
    <dgm:cxn modelId="{2C1BD98F-08B0-49E4-A5A4-835C083D1B94}" type="presOf" srcId="{E5681E11-87E8-4687-B9CF-0FB2385D04AD}" destId="{A7AFF165-6798-4B79-B9DC-AC9A2D0CE63E}" srcOrd="0" destOrd="0" presId="urn:microsoft.com/office/officeart/2005/8/layout/process4"/>
    <dgm:cxn modelId="{7F548DD9-17B2-4621-913D-BEBE083F0263}" srcId="{A53C4639-D148-4195-9F6B-B9557220EA16}" destId="{2AADBE2C-3FB0-4517-9158-E21C8159B508}" srcOrd="2" destOrd="0" parTransId="{1FFC4913-8357-4FA2-BE0C-A584C127754E}" sibTransId="{0F25F1CE-A0C9-4EFB-8EEE-5288CA9F973A}"/>
    <dgm:cxn modelId="{9CF98965-F704-45C0-8CBF-E81ADCBAD1C9}" type="presOf" srcId="{2AADBE2C-3FB0-4517-9158-E21C8159B508}" destId="{51504F6C-352C-4166-93A1-38A652CEC8A1}" srcOrd="0" destOrd="0" presId="urn:microsoft.com/office/officeart/2005/8/layout/process4"/>
    <dgm:cxn modelId="{D27DAEB2-1B08-405A-8FB3-1F8E34271A2D}" srcId="{A53C4639-D148-4195-9F6B-B9557220EA16}" destId="{E5681E11-87E8-4687-B9CF-0FB2385D04AD}" srcOrd="0" destOrd="0" parTransId="{3DEF98DB-D70C-4C38-86C8-CA3219B6F256}" sibTransId="{290EB0F0-FF9C-447E-9E0A-01DA0CE20F12}"/>
    <dgm:cxn modelId="{9B2F3D95-5988-471D-B671-589DE6FC7FB9}" type="presParOf" srcId="{BCBF9F49-AAAE-47B3-A4F6-68D82160CD5D}" destId="{36EA739C-0415-4698-9E53-83E9A2FD75D9}" srcOrd="0" destOrd="0" presId="urn:microsoft.com/office/officeart/2005/8/layout/process4"/>
    <dgm:cxn modelId="{C9A24CB0-C316-4656-ACB7-D1C312A40763}" type="presParOf" srcId="{36EA739C-0415-4698-9E53-83E9A2FD75D9}" destId="{5C51EC6F-F58C-458E-8D48-74F437B84BDF}" srcOrd="0" destOrd="0" presId="urn:microsoft.com/office/officeart/2005/8/layout/process4"/>
    <dgm:cxn modelId="{F43DA663-494C-4257-A889-6FC30286C2F7}" type="presParOf" srcId="{BCBF9F49-AAAE-47B3-A4F6-68D82160CD5D}" destId="{7F65DE0E-A87A-4C92-BA05-5F47FDE4C016}" srcOrd="1" destOrd="0" presId="urn:microsoft.com/office/officeart/2005/8/layout/process4"/>
    <dgm:cxn modelId="{8F56ACE8-B88E-4AD8-B206-3A73FD5F385D}" type="presParOf" srcId="{BCBF9F49-AAAE-47B3-A4F6-68D82160CD5D}" destId="{4149A051-1757-4371-A8F6-D8B853ADA588}" srcOrd="2" destOrd="0" presId="urn:microsoft.com/office/officeart/2005/8/layout/process4"/>
    <dgm:cxn modelId="{B190ABDC-565C-4AD0-9BFD-6F63B0928449}" type="presParOf" srcId="{4149A051-1757-4371-A8F6-D8B853ADA588}" destId="{EF426B3C-26EC-4E23-BBEC-EB7FB214A94F}" srcOrd="0" destOrd="0" presId="urn:microsoft.com/office/officeart/2005/8/layout/process4"/>
    <dgm:cxn modelId="{A87377C9-0A0D-45A2-809B-8F9B6E99CE8C}" type="presParOf" srcId="{BCBF9F49-AAAE-47B3-A4F6-68D82160CD5D}" destId="{15D5352D-91D2-4E83-AD34-4AD441B4D6BE}" srcOrd="3" destOrd="0" presId="urn:microsoft.com/office/officeart/2005/8/layout/process4"/>
    <dgm:cxn modelId="{BA0E9106-1DCB-42DE-B154-AC130C65E1AE}" type="presParOf" srcId="{BCBF9F49-AAAE-47B3-A4F6-68D82160CD5D}" destId="{3F4ED0CF-D400-4368-89BD-4066424DE700}" srcOrd="4" destOrd="0" presId="urn:microsoft.com/office/officeart/2005/8/layout/process4"/>
    <dgm:cxn modelId="{E9A0BA4D-67EE-410F-A245-DF613039DBD2}" type="presParOf" srcId="{3F4ED0CF-D400-4368-89BD-4066424DE700}" destId="{51504F6C-352C-4166-93A1-38A652CEC8A1}" srcOrd="0" destOrd="0" presId="urn:microsoft.com/office/officeart/2005/8/layout/process4"/>
    <dgm:cxn modelId="{3B683BF4-788B-4A8E-917A-FE744CD3875E}" type="presParOf" srcId="{BCBF9F49-AAAE-47B3-A4F6-68D82160CD5D}" destId="{0E6E36DC-BA81-4DB1-836B-C3D548448E05}" srcOrd="5" destOrd="0" presId="urn:microsoft.com/office/officeart/2005/8/layout/process4"/>
    <dgm:cxn modelId="{2DDC7070-06F0-4B4C-81D6-3ED5C8901149}" type="presParOf" srcId="{BCBF9F49-AAAE-47B3-A4F6-68D82160CD5D}" destId="{F229C371-DE06-4E26-98B2-15813F5462D6}" srcOrd="6" destOrd="0" presId="urn:microsoft.com/office/officeart/2005/8/layout/process4"/>
    <dgm:cxn modelId="{8F060A07-2AD3-42FF-9A3D-F13EDD44CEC1}" type="presParOf" srcId="{F229C371-DE06-4E26-98B2-15813F5462D6}" destId="{91C868C1-59CA-48FF-8A88-7388D3EC7E9D}" srcOrd="0" destOrd="0" presId="urn:microsoft.com/office/officeart/2005/8/layout/process4"/>
    <dgm:cxn modelId="{EE4EE49D-1A46-45E1-B2BF-66AA75B87D4E}" type="presParOf" srcId="{BCBF9F49-AAAE-47B3-A4F6-68D82160CD5D}" destId="{47005B62-8E93-4996-9150-3CDAD1D31DF9}" srcOrd="7" destOrd="0" presId="urn:microsoft.com/office/officeart/2005/8/layout/process4"/>
    <dgm:cxn modelId="{3211D966-0E78-4D40-81A3-5F0BBCE1E6D7}" type="presParOf" srcId="{BCBF9F49-AAAE-47B3-A4F6-68D82160CD5D}" destId="{74094D7F-E4BE-407B-9AEE-F5669B4F7C82}" srcOrd="8" destOrd="0" presId="urn:microsoft.com/office/officeart/2005/8/layout/process4"/>
    <dgm:cxn modelId="{5DBCAF2B-398E-4B73-BACF-65D21248BD1B}" type="presParOf" srcId="{74094D7F-E4BE-407B-9AEE-F5669B4F7C82}" destId="{A7AFF165-6798-4B79-B9DC-AC9A2D0CE63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D4B4C86-07BA-4189-9A17-D007E2614FF9}">
      <dsp:nvSpPr>
        <dsp:cNvPr id="0" name=""/>
        <dsp:cNvSpPr/>
      </dsp:nvSpPr>
      <dsp:spPr>
        <a:xfrm>
          <a:off x="4102855" y="1725044"/>
          <a:ext cx="1658671" cy="789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7937"/>
              </a:lnTo>
              <a:lnTo>
                <a:pt x="1658671" y="537937"/>
              </a:lnTo>
              <a:lnTo>
                <a:pt x="1658671" y="7893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FBC8FD-59A9-4FD4-8921-153F272FF5FA}">
      <dsp:nvSpPr>
        <dsp:cNvPr id="0" name=""/>
        <dsp:cNvSpPr/>
      </dsp:nvSpPr>
      <dsp:spPr>
        <a:xfrm>
          <a:off x="2430775" y="1725044"/>
          <a:ext cx="1672080" cy="790910"/>
        </a:xfrm>
        <a:custGeom>
          <a:avLst/>
          <a:gdLst/>
          <a:ahLst/>
          <a:cxnLst/>
          <a:rect l="0" t="0" r="0" b="0"/>
          <a:pathLst>
            <a:path>
              <a:moveTo>
                <a:pt x="1672080" y="0"/>
              </a:moveTo>
              <a:lnTo>
                <a:pt x="1672080" y="539470"/>
              </a:lnTo>
              <a:lnTo>
                <a:pt x="0" y="539470"/>
              </a:lnTo>
              <a:lnTo>
                <a:pt x="0" y="7909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7018B6-89B2-49E3-82C1-53FC42D0F360}">
      <dsp:nvSpPr>
        <dsp:cNvPr id="0" name=""/>
        <dsp:cNvSpPr/>
      </dsp:nvSpPr>
      <dsp:spPr>
        <a:xfrm>
          <a:off x="2745760" y="1533"/>
          <a:ext cx="2714190" cy="17235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9A61568-6A00-4F5B-8311-57A17BFE91B8}">
      <dsp:nvSpPr>
        <dsp:cNvPr id="0" name=""/>
        <dsp:cNvSpPr/>
      </dsp:nvSpPr>
      <dsp:spPr>
        <a:xfrm>
          <a:off x="3047337" y="288030"/>
          <a:ext cx="2714190" cy="17235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Небхідні</a:t>
          </a:r>
          <a:r>
            <a:rPr lang="ru-RU" sz="24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4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умови</a:t>
          </a:r>
          <a:r>
            <a:rPr lang="ru-RU" sz="24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4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навчання</a:t>
          </a:r>
          <a:r>
            <a:rPr lang="ru-RU" sz="24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4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школярів</a:t>
          </a:r>
          <a:r>
            <a:rPr lang="ru-RU" sz="24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самоконтролю</a:t>
          </a:r>
          <a:endParaRPr lang="ru-RU" sz="24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47337" y="288030"/>
        <a:ext cx="2714190" cy="1723510"/>
      </dsp:txXfrm>
    </dsp:sp>
    <dsp:sp modelId="{140BF8B9-829B-470F-8F7B-6F5E1C29E2B3}">
      <dsp:nvSpPr>
        <dsp:cNvPr id="0" name=""/>
        <dsp:cNvSpPr/>
      </dsp:nvSpPr>
      <dsp:spPr>
        <a:xfrm>
          <a:off x="1073680" y="2515954"/>
          <a:ext cx="2714190" cy="17235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DF5C710-6392-45A9-B677-3BF1151F4864}">
      <dsp:nvSpPr>
        <dsp:cNvPr id="0" name=""/>
        <dsp:cNvSpPr/>
      </dsp:nvSpPr>
      <dsp:spPr>
        <a:xfrm>
          <a:off x="1375257" y="2802452"/>
          <a:ext cx="2714190" cy="17235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Установка </a:t>
          </a:r>
          <a:r>
            <a:rPr lang="ru-RU" sz="20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вчителя</a:t>
          </a:r>
          <a:r>
            <a:rPr lang="ru-RU" sz="20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на </a:t>
          </a:r>
          <a:r>
            <a:rPr lang="ru-RU" sz="20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здійснення</a:t>
          </a:r>
          <a:r>
            <a:rPr lang="ru-RU" sz="20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учнями</a:t>
          </a:r>
          <a:r>
            <a:rPr lang="ru-RU" sz="20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sz="20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самоконтролю</a:t>
          </a:r>
          <a:endParaRPr lang="ru-RU" sz="20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375257" y="2802452"/>
        <a:ext cx="2714190" cy="1723510"/>
      </dsp:txXfrm>
    </dsp:sp>
    <dsp:sp modelId="{86F1006E-0409-4BFD-BA32-49A46A505847}">
      <dsp:nvSpPr>
        <dsp:cNvPr id="0" name=""/>
        <dsp:cNvSpPr/>
      </dsp:nvSpPr>
      <dsp:spPr>
        <a:xfrm>
          <a:off x="4404432" y="2514421"/>
          <a:ext cx="2714190" cy="17235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10ED8D-E550-4E2D-B1E4-4029790D2E9A}">
      <dsp:nvSpPr>
        <dsp:cNvPr id="0" name=""/>
        <dsp:cNvSpPr/>
      </dsp:nvSpPr>
      <dsp:spPr>
        <a:xfrm>
          <a:off x="4706009" y="2800918"/>
          <a:ext cx="2714190" cy="17235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Цілеспрямоване</a:t>
          </a:r>
          <a:r>
            <a:rPr lang="ru-RU" sz="18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8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формування</a:t>
          </a:r>
          <a:r>
            <a:rPr lang="ru-RU" sz="18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у </a:t>
          </a:r>
          <a:r>
            <a:rPr lang="ru-RU" sz="18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школярів</a:t>
          </a:r>
          <a:r>
            <a:rPr lang="ru-RU" sz="18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8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спеціальних</a:t>
          </a:r>
          <a:r>
            <a:rPr lang="ru-RU" sz="18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8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навичок</a:t>
          </a:r>
          <a:r>
            <a:rPr lang="ru-RU" sz="18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самоконтролю на </a:t>
          </a:r>
          <a:r>
            <a:rPr lang="ru-RU" sz="18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різних</a:t>
          </a:r>
          <a:r>
            <a:rPr lang="ru-RU" sz="18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8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навчальних</a:t>
          </a:r>
          <a:r>
            <a:rPr lang="ru-RU" sz="18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предметах</a:t>
          </a:r>
          <a:endParaRPr lang="ru-RU" sz="18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706009" y="2800918"/>
        <a:ext cx="2714190" cy="172351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AB6D32B-F842-4056-BAE2-903556C9EF03}">
      <dsp:nvSpPr>
        <dsp:cNvPr id="0" name=""/>
        <dsp:cNvSpPr/>
      </dsp:nvSpPr>
      <dsp:spPr>
        <a:xfrm>
          <a:off x="1363126" y="141893"/>
          <a:ext cx="3727394" cy="107669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Здатність контролювати свої  емоції, думки і поведінку</a:t>
          </a:r>
          <a:endParaRPr lang="ru-RU" sz="20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1363126" y="141893"/>
        <a:ext cx="3727394" cy="1076691"/>
      </dsp:txXfrm>
    </dsp:sp>
    <dsp:sp modelId="{18F90115-AE00-4B94-A85D-60DB0130C8F3}">
      <dsp:nvSpPr>
        <dsp:cNvPr id="0" name=""/>
        <dsp:cNvSpPr/>
      </dsp:nvSpPr>
      <dsp:spPr>
        <a:xfrm>
          <a:off x="2960269" y="1224136"/>
          <a:ext cx="379280" cy="380128"/>
        </a:xfrm>
        <a:prstGeom prst="mathPl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2960269" y="1224136"/>
        <a:ext cx="379280" cy="380128"/>
      </dsp:txXfrm>
    </dsp:sp>
    <dsp:sp modelId="{A58361F2-5AC3-42AB-81FD-3E6A62D73A46}">
      <dsp:nvSpPr>
        <dsp:cNvPr id="0" name=""/>
        <dsp:cNvSpPr/>
      </dsp:nvSpPr>
      <dsp:spPr>
        <a:xfrm>
          <a:off x="1222066" y="1624813"/>
          <a:ext cx="3775069" cy="100633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Здатність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людини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приймати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усвідомлені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рішення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і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втілювати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їх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у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життя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.</a:t>
          </a:r>
          <a:endParaRPr lang="ru-RU" sz="16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1222066" y="1624813"/>
        <a:ext cx="3775069" cy="1006337"/>
      </dsp:txXfrm>
    </dsp:sp>
    <dsp:sp modelId="{7B8D4953-DF20-41E0-863F-381371BAE3B5}">
      <dsp:nvSpPr>
        <dsp:cNvPr id="0" name=""/>
        <dsp:cNvSpPr/>
      </dsp:nvSpPr>
      <dsp:spPr>
        <a:xfrm>
          <a:off x="2976634" y="2767679"/>
          <a:ext cx="459747" cy="386445"/>
        </a:xfrm>
        <a:prstGeom prst="mathPl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2976634" y="2767679"/>
        <a:ext cx="459747" cy="386445"/>
      </dsp:txXfrm>
    </dsp:sp>
    <dsp:sp modelId="{A96B0732-A656-44D9-85BC-5E2D1A7101D0}">
      <dsp:nvSpPr>
        <dsp:cNvPr id="0" name=""/>
        <dsp:cNvSpPr/>
      </dsp:nvSpPr>
      <dsp:spPr>
        <a:xfrm>
          <a:off x="1408834" y="3123999"/>
          <a:ext cx="3749475" cy="962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Тісно пов'язаний з поняттям психічної саморегуляції</a:t>
          </a:r>
          <a:endParaRPr lang="ru-RU" sz="18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1408834" y="3123999"/>
        <a:ext cx="3749475" cy="962173"/>
      </dsp:txXfrm>
    </dsp:sp>
    <dsp:sp modelId="{F58DA562-7EC8-4C13-9410-B7BAE60D4FCD}">
      <dsp:nvSpPr>
        <dsp:cNvPr id="0" name=""/>
        <dsp:cNvSpPr/>
      </dsp:nvSpPr>
      <dsp:spPr>
        <a:xfrm>
          <a:off x="2976637" y="4121694"/>
          <a:ext cx="386858" cy="372377"/>
        </a:xfrm>
        <a:prstGeom prst="mathPl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2976637" y="4121694"/>
        <a:ext cx="386858" cy="372377"/>
      </dsp:txXfrm>
    </dsp:sp>
    <dsp:sp modelId="{4EEA1DAF-BE95-4F64-ABCD-7FEE94784454}">
      <dsp:nvSpPr>
        <dsp:cNvPr id="0" name=""/>
        <dsp:cNvSpPr/>
      </dsp:nvSpPr>
      <dsp:spPr>
        <a:xfrm>
          <a:off x="1266297" y="4478014"/>
          <a:ext cx="4034837" cy="962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Здатность людини досягати поставлених цілей</a:t>
          </a:r>
          <a:endParaRPr lang="ru-RU" sz="18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1266297" y="4478014"/>
        <a:ext cx="4034837" cy="962173"/>
      </dsp:txXfrm>
    </dsp:sp>
    <dsp:sp modelId="{57079D76-76AE-428B-9C1D-281068AD9635}">
      <dsp:nvSpPr>
        <dsp:cNvPr id="0" name=""/>
        <dsp:cNvSpPr/>
      </dsp:nvSpPr>
      <dsp:spPr>
        <a:xfrm rot="3328068" flipH="1">
          <a:off x="5442499" y="1033837"/>
          <a:ext cx="26833" cy="4938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3328068" flipH="1">
        <a:off x="5442499" y="1033837"/>
        <a:ext cx="26833" cy="49386"/>
      </dsp:txXfrm>
    </dsp:sp>
    <dsp:sp modelId="{09EA10E2-C322-4881-96E0-EB2DD6480D34}">
      <dsp:nvSpPr>
        <dsp:cNvPr id="0" name=""/>
        <dsp:cNvSpPr/>
      </dsp:nvSpPr>
      <dsp:spPr>
        <a:xfrm>
          <a:off x="5984606" y="792721"/>
          <a:ext cx="3159393" cy="266366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Самоконтроль </a:t>
          </a:r>
          <a:r>
            <a:rPr lang="ru-RU" sz="2000" b="1" i="1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відіграє</a:t>
          </a:r>
          <a:r>
            <a:rPr lang="ru-RU" sz="2000" b="1" i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найважливішу</a:t>
          </a:r>
          <a:r>
            <a:rPr lang="ru-RU" sz="2000" b="1" i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роль у </a:t>
          </a:r>
          <a:r>
            <a:rPr lang="ru-RU" sz="2000" b="1" i="1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довгостроковому</a:t>
          </a:r>
          <a:r>
            <a:rPr lang="ru-RU" sz="2000" b="1" i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прогнозі</a:t>
          </a:r>
          <a:r>
            <a:rPr lang="ru-RU" sz="2000" b="1" i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успіхів</a:t>
          </a:r>
          <a:r>
            <a:rPr lang="ru-RU" sz="2000" b="1" i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і</a:t>
          </a:r>
          <a:r>
            <a:rPr lang="ru-RU" sz="2000" b="1" i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якості</a:t>
          </a:r>
          <a:r>
            <a:rPr lang="ru-RU" sz="2000" b="1" i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життя</a:t>
          </a:r>
          <a:r>
            <a:rPr lang="ru-RU" sz="2000" b="1" i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людини</a:t>
          </a:r>
          <a:endParaRPr lang="ru-RU" sz="2000" b="1" i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5984606" y="792721"/>
        <a:ext cx="3159393" cy="2663662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27616F-F85D-4438-B49F-41F25C4C867C}">
      <dsp:nvSpPr>
        <dsp:cNvPr id="0" name=""/>
        <dsp:cNvSpPr/>
      </dsp:nvSpPr>
      <dsp:spPr>
        <a:xfrm>
          <a:off x="0" y="0"/>
          <a:ext cx="8229600" cy="18414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Необхідно постійно учнів вчити самоконтролю</a:t>
          </a:r>
          <a:endParaRPr lang="ru-RU" sz="2800" b="1" i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0" y="0"/>
        <a:ext cx="8229600" cy="1841406"/>
      </dsp:txXfrm>
    </dsp:sp>
    <dsp:sp modelId="{8ADF8601-D4D9-409E-8591-BB857E81EC00}">
      <dsp:nvSpPr>
        <dsp:cNvPr id="0" name=""/>
        <dsp:cNvSpPr/>
      </dsp:nvSpPr>
      <dsp:spPr>
        <a:xfrm>
          <a:off x="0" y="2167400"/>
          <a:ext cx="8229600" cy="4968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5400" rIns="142240" bIns="25400" numCol="1" spcCol="1270" anchor="t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b="1" i="1" kern="1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Без самоконтролю  </a:t>
          </a:r>
          <a:r>
            <a:rPr lang="ru-RU" sz="2000" b="1" i="1" kern="1200" dirty="0" err="1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неможлива</a:t>
          </a:r>
          <a:r>
            <a:rPr lang="ru-RU" sz="2000" b="1" i="1" kern="1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kern="1200" dirty="0" err="1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творча</a:t>
          </a:r>
          <a:r>
            <a:rPr lang="ru-RU" sz="2000" b="1" i="1" kern="1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kern="1200" dirty="0" err="1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діяльність</a:t>
          </a:r>
          <a:r>
            <a:rPr lang="ru-RU" sz="2000" b="1" i="1" kern="1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не </a:t>
          </a:r>
          <a:r>
            <a:rPr lang="ru-RU" sz="2000" b="1" i="1" kern="1200" dirty="0" err="1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тільки</a:t>
          </a:r>
          <a:r>
            <a:rPr lang="ru-RU" sz="2000" b="1" i="1" kern="1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в </a:t>
          </a:r>
          <a:r>
            <a:rPr lang="ru-RU" sz="2000" b="1" i="1" kern="1200" dirty="0" err="1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школі</a:t>
          </a:r>
          <a:r>
            <a:rPr lang="ru-RU" sz="2000" b="1" i="1" kern="1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kern="1200" dirty="0" err="1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але</a:t>
          </a:r>
          <a:r>
            <a:rPr lang="ru-RU" sz="2000" b="1" i="1" kern="1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kern="1200" dirty="0" err="1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й</a:t>
          </a:r>
          <a:r>
            <a:rPr lang="ru-RU" sz="2000" b="1" i="1" kern="1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kern="1200" dirty="0" err="1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майбутньому</a:t>
          </a:r>
          <a:r>
            <a:rPr lang="ru-RU" sz="2000" b="1" i="1" kern="1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kern="1200" dirty="0" err="1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житті</a:t>
          </a:r>
          <a:endParaRPr lang="ru-RU" sz="2000" b="1" i="1" kern="1200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0" y="2167400"/>
        <a:ext cx="8229600" cy="496896"/>
      </dsp:txXfrm>
    </dsp:sp>
    <dsp:sp modelId="{6296948F-2352-4362-BF29-C18725E9BFA7}">
      <dsp:nvSpPr>
        <dsp:cNvPr id="0" name=""/>
        <dsp:cNvSpPr/>
      </dsp:nvSpPr>
      <dsp:spPr>
        <a:xfrm>
          <a:off x="0" y="2990292"/>
          <a:ext cx="8229600" cy="193911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Ефективність</a:t>
          </a:r>
          <a:r>
            <a:rPr lang="ru-RU" sz="2800" b="1" i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800" b="1" i="1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формування</a:t>
          </a:r>
          <a:r>
            <a:rPr lang="ru-RU" sz="2800" b="1" i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800" b="1" i="1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навички</a:t>
          </a:r>
          <a:r>
            <a:rPr lang="ru-RU" sz="2800" b="1" i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самоконтролю у </a:t>
          </a:r>
          <a:r>
            <a:rPr lang="ru-RU" sz="2800" b="1" i="1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школярів</a:t>
          </a:r>
          <a:r>
            <a:rPr lang="ru-RU" sz="2800" b="1" i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800" b="1" i="1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досягається</a:t>
          </a:r>
          <a:r>
            <a:rPr lang="ru-RU" sz="2800" b="1" i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 в </a:t>
          </a:r>
          <a:r>
            <a:rPr lang="ru-RU" sz="2800" b="1" i="1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процесі</a:t>
          </a:r>
          <a:r>
            <a:rPr lang="ru-RU" sz="2800" b="1" i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800" b="1" i="1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кропіткої</a:t>
          </a:r>
          <a:r>
            <a:rPr lang="ru-RU" sz="2800" b="1" i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, </a:t>
          </a:r>
          <a:r>
            <a:rPr lang="ru-RU" sz="2800" b="1" i="1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ціленаправленої</a:t>
          </a:r>
          <a:r>
            <a:rPr lang="ru-RU" sz="2800" b="1" i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800" b="1" i="1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роботи</a:t>
          </a:r>
          <a:r>
            <a:rPr lang="ru-RU" sz="2800" b="1" i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800" b="1" i="1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вчителів</a:t>
          </a:r>
          <a:r>
            <a:rPr lang="ru-RU" sz="2800" b="1" i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800" b="1" i="1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всіх</a:t>
          </a:r>
          <a:r>
            <a:rPr lang="ru-RU" sz="2800" b="1" i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ланок </a:t>
          </a:r>
          <a:r>
            <a:rPr lang="ru-RU" sz="2800" b="1" i="1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середньої</a:t>
          </a:r>
          <a:r>
            <a:rPr lang="ru-RU" sz="2800" b="1" i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800" b="1" i="1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школи</a:t>
          </a:r>
          <a:endParaRPr lang="ru-RU" sz="2800" b="1" i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0" y="2990292"/>
        <a:ext cx="8229600" cy="193911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05B9619-DCA0-4E5C-B89C-2B422B7606D8}">
      <dsp:nvSpPr>
        <dsp:cNvPr id="0" name=""/>
        <dsp:cNvSpPr/>
      </dsp:nvSpPr>
      <dsp:spPr>
        <a:xfrm>
          <a:off x="3168351" y="1668880"/>
          <a:ext cx="2392801" cy="118820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Само-</a:t>
          </a:r>
          <a:endParaRPr lang="uk-UA" sz="2400" b="1" i="1" kern="1200" dirty="0" smtClean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контроль</a:t>
          </a:r>
          <a:endParaRPr lang="ru-RU" sz="2400" i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3168351" y="1668880"/>
        <a:ext cx="2392801" cy="1188202"/>
      </dsp:txXfrm>
    </dsp:sp>
    <dsp:sp modelId="{70A08269-B62D-4222-9AFE-B6C89D0AB771}">
      <dsp:nvSpPr>
        <dsp:cNvPr id="0" name=""/>
        <dsp:cNvSpPr/>
      </dsp:nvSpPr>
      <dsp:spPr>
        <a:xfrm rot="16200000">
          <a:off x="4238094" y="1235078"/>
          <a:ext cx="253315" cy="40398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16200000">
        <a:off x="4238094" y="1235078"/>
        <a:ext cx="253315" cy="403988"/>
      </dsp:txXfrm>
    </dsp:sp>
    <dsp:sp modelId="{6A4E9FAB-C3D9-4432-B0BF-774C3DDE8408}">
      <dsp:nvSpPr>
        <dsp:cNvPr id="0" name=""/>
        <dsp:cNvSpPr/>
      </dsp:nvSpPr>
      <dsp:spPr>
        <a:xfrm>
          <a:off x="2278679" y="2724"/>
          <a:ext cx="4172146" cy="118820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Сприяє</a:t>
          </a:r>
          <a:r>
            <a:rPr lang="ru-RU" sz="20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розвитку</a:t>
          </a:r>
          <a:r>
            <a:rPr lang="ru-RU" sz="20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мислення</a:t>
          </a:r>
          <a:endParaRPr lang="ru-RU" sz="20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2278679" y="2724"/>
        <a:ext cx="4172146" cy="1188202"/>
      </dsp:txXfrm>
    </dsp:sp>
    <dsp:sp modelId="{20E8B164-4CB5-4F06-BA09-01FE5036DE03}">
      <dsp:nvSpPr>
        <dsp:cNvPr id="0" name=""/>
        <dsp:cNvSpPr/>
      </dsp:nvSpPr>
      <dsp:spPr>
        <a:xfrm rot="21538245">
          <a:off x="5699304" y="2034003"/>
          <a:ext cx="334821" cy="40398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21538245">
        <a:off x="5699304" y="2034003"/>
        <a:ext cx="334821" cy="403988"/>
      </dsp:txXfrm>
    </dsp:sp>
    <dsp:sp modelId="{8D1A8993-8BDD-4D8F-BF56-759B356F85E2}">
      <dsp:nvSpPr>
        <dsp:cNvPr id="0" name=""/>
        <dsp:cNvSpPr/>
      </dsp:nvSpPr>
      <dsp:spPr>
        <a:xfrm>
          <a:off x="6191011" y="1612768"/>
          <a:ext cx="2593964" cy="118820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Пов'язаний</a:t>
          </a:r>
          <a:r>
            <a:rPr lang="ru-RU" sz="18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8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з</a:t>
          </a:r>
          <a:r>
            <a:rPr lang="ru-RU" sz="18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8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пам'яттю</a:t>
          </a:r>
          <a:r>
            <a:rPr lang="ru-RU" sz="18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8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і</a:t>
          </a:r>
          <a:r>
            <a:rPr lang="ru-RU" sz="18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8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увагою</a:t>
          </a:r>
          <a:r>
            <a:rPr lang="ru-RU" sz="18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.</a:t>
          </a:r>
          <a:endParaRPr lang="ru-RU" sz="18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6191011" y="1612768"/>
        <a:ext cx="2593964" cy="1188202"/>
      </dsp:txXfrm>
    </dsp:sp>
    <dsp:sp modelId="{313D31DE-FD70-4322-BC49-85B034B0F4F4}">
      <dsp:nvSpPr>
        <dsp:cNvPr id="0" name=""/>
        <dsp:cNvSpPr/>
      </dsp:nvSpPr>
      <dsp:spPr>
        <a:xfrm rot="5400000">
          <a:off x="4238094" y="2886895"/>
          <a:ext cx="253315" cy="40398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5400000">
        <a:off x="4238094" y="2886895"/>
        <a:ext cx="253315" cy="403988"/>
      </dsp:txXfrm>
    </dsp:sp>
    <dsp:sp modelId="{CE2F898A-CC79-47A0-BCDF-6CCF5F2E345B}">
      <dsp:nvSpPr>
        <dsp:cNvPr id="0" name=""/>
        <dsp:cNvSpPr/>
      </dsp:nvSpPr>
      <dsp:spPr>
        <a:xfrm>
          <a:off x="1960751" y="3335036"/>
          <a:ext cx="4808001" cy="118820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Пов‘язаний</a:t>
          </a:r>
          <a:r>
            <a:rPr lang="ru-RU" sz="20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з</a:t>
          </a:r>
          <a:r>
            <a:rPr lang="ru-RU" sz="20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20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самостійною</a:t>
          </a:r>
          <a:r>
            <a:rPr lang="ru-RU" sz="20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 </a:t>
          </a:r>
          <a:r>
            <a:rPr lang="ru-RU" sz="20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роботою</a:t>
          </a:r>
          <a:endParaRPr lang="ru-RU" sz="20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1960751" y="3335036"/>
        <a:ext cx="4808001" cy="1188202"/>
      </dsp:txXfrm>
    </dsp:sp>
    <dsp:sp modelId="{28D498D8-8EC1-44F6-98AB-70DB149C1E3C}">
      <dsp:nvSpPr>
        <dsp:cNvPr id="0" name=""/>
        <dsp:cNvSpPr/>
      </dsp:nvSpPr>
      <dsp:spPr>
        <a:xfrm rot="10781748">
          <a:off x="2660041" y="2069084"/>
          <a:ext cx="359257" cy="40398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10781748">
        <a:off x="2660041" y="2069084"/>
        <a:ext cx="359257" cy="403988"/>
      </dsp:txXfrm>
    </dsp:sp>
    <dsp:sp modelId="{1987DEE5-CF08-4A49-A828-FE289611EB82}">
      <dsp:nvSpPr>
        <dsp:cNvPr id="0" name=""/>
        <dsp:cNvSpPr/>
      </dsp:nvSpPr>
      <dsp:spPr>
        <a:xfrm>
          <a:off x="7640" y="1685422"/>
          <a:ext cx="2483022" cy="118820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Полягає</a:t>
          </a:r>
          <a:r>
            <a:rPr lang="ru-RU" sz="18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в "</a:t>
          </a:r>
          <a:r>
            <a:rPr lang="ru-RU" sz="18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зіставленні</a:t>
          </a:r>
          <a:r>
            <a:rPr lang="ru-RU" sz="18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"</a:t>
          </a:r>
          <a:r>
            <a:rPr lang="ru-RU" sz="18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дій</a:t>
          </a:r>
          <a:r>
            <a:rPr lang="ru-RU" sz="18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8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із</a:t>
          </a:r>
          <a:r>
            <a:rPr lang="ru-RU" sz="18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"</a:t>
          </a:r>
          <a:r>
            <a:rPr lang="ru-RU" sz="18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зразком</a:t>
          </a:r>
          <a:r>
            <a:rPr lang="ru-RU" sz="18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"</a:t>
          </a:r>
          <a:endParaRPr lang="ru-RU" sz="18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7640" y="1685422"/>
        <a:ext cx="2483022" cy="118820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5C79A5-0303-4583-B25B-55C94CB5FE4A}">
      <dsp:nvSpPr>
        <dsp:cNvPr id="0" name=""/>
        <dsp:cNvSpPr/>
      </dsp:nvSpPr>
      <dsp:spPr>
        <a:xfrm>
          <a:off x="3066585" y="1952648"/>
          <a:ext cx="2189998" cy="145844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Види </a:t>
          </a:r>
          <a:r>
            <a:rPr lang="uk-UA" sz="1800" b="1" i="1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само-контролю</a:t>
          </a:r>
          <a:endParaRPr lang="ru-RU" sz="1800" b="1" i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3066585" y="1952648"/>
        <a:ext cx="2189998" cy="1458443"/>
      </dsp:txXfrm>
    </dsp:sp>
    <dsp:sp modelId="{B1682D34-773B-4E2F-BA3C-1546ED4218CE}">
      <dsp:nvSpPr>
        <dsp:cNvPr id="0" name=""/>
        <dsp:cNvSpPr/>
      </dsp:nvSpPr>
      <dsp:spPr>
        <a:xfrm rot="16241260">
          <a:off x="3972048" y="1333706"/>
          <a:ext cx="405484" cy="49587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 rot="16241260">
        <a:off x="3972048" y="1333706"/>
        <a:ext cx="405484" cy="495870"/>
      </dsp:txXfrm>
    </dsp:sp>
    <dsp:sp modelId="{1E99A96C-7E4B-46FE-9680-B6339190D5EC}">
      <dsp:nvSpPr>
        <dsp:cNvPr id="0" name=""/>
        <dsp:cNvSpPr/>
      </dsp:nvSpPr>
      <dsp:spPr>
        <a:xfrm>
          <a:off x="2664294" y="0"/>
          <a:ext cx="3044704" cy="118766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Само</a:t>
          </a:r>
          <a:r>
            <a:rPr lang="ru-RU" sz="1800" b="1" i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контроль по результату </a:t>
          </a:r>
          <a:endParaRPr lang="ru-RU" sz="18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2664294" y="0"/>
        <a:ext cx="3044704" cy="1187668"/>
      </dsp:txXfrm>
    </dsp:sp>
    <dsp:sp modelId="{A3F4E945-8673-4EAC-94BA-B7D3F6E8867E}">
      <dsp:nvSpPr>
        <dsp:cNvPr id="0" name=""/>
        <dsp:cNvSpPr/>
      </dsp:nvSpPr>
      <dsp:spPr>
        <a:xfrm rot="21591270">
          <a:off x="5462524" y="2430000"/>
          <a:ext cx="496152" cy="49587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 rot="21591270">
        <a:off x="5462524" y="2430000"/>
        <a:ext cx="496152" cy="495870"/>
      </dsp:txXfrm>
    </dsp:sp>
    <dsp:sp modelId="{3E558ACD-DA0C-456A-970B-C1471E38D7EF}">
      <dsp:nvSpPr>
        <dsp:cNvPr id="0" name=""/>
        <dsp:cNvSpPr/>
      </dsp:nvSpPr>
      <dsp:spPr>
        <a:xfrm>
          <a:off x="6192696" y="1944222"/>
          <a:ext cx="2573787" cy="145844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П</a:t>
          </a:r>
          <a:r>
            <a:rPr lang="uk-UA" sz="2000" b="1" i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і</a:t>
          </a:r>
          <a:r>
            <a:rPr lang="ru-RU" sz="2000" b="1" i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сля-операційн</a:t>
          </a:r>
          <a:r>
            <a:rPr lang="uk-UA" sz="2000" b="1" i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ий </a:t>
          </a:r>
          <a:r>
            <a:rPr lang="ru-RU" sz="2000" b="1" i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контрол</a:t>
          </a:r>
          <a:r>
            <a:rPr lang="uk-UA" sz="2000" b="1" i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ь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6192696" y="1944222"/>
        <a:ext cx="2573787" cy="1458443"/>
      </dsp:txXfrm>
    </dsp:sp>
    <dsp:sp modelId="{194CDB94-094D-4D86-A91C-2AD4CE92EC9C}">
      <dsp:nvSpPr>
        <dsp:cNvPr id="0" name=""/>
        <dsp:cNvSpPr/>
      </dsp:nvSpPr>
      <dsp:spPr>
        <a:xfrm rot="9456791">
          <a:off x="2600638" y="2932730"/>
          <a:ext cx="373345" cy="49587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 rot="9456791">
        <a:off x="2600638" y="2932730"/>
        <a:ext cx="373345" cy="495870"/>
      </dsp:txXfrm>
    </dsp:sp>
    <dsp:sp modelId="{159BE25D-63CA-4332-83BC-B9BB5A685A4C}">
      <dsp:nvSpPr>
        <dsp:cNvPr id="0" name=""/>
        <dsp:cNvSpPr/>
      </dsp:nvSpPr>
      <dsp:spPr>
        <a:xfrm>
          <a:off x="0" y="3067519"/>
          <a:ext cx="2909871" cy="145844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Передуючий (прогнозуючий) контроль</a:t>
          </a:r>
          <a:endParaRPr lang="ru-RU" sz="20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0" y="3067519"/>
        <a:ext cx="2909871" cy="145844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920FAFB-1F55-46E7-B69D-DBAA45084F58}">
      <dsp:nvSpPr>
        <dsp:cNvPr id="0" name=""/>
        <dsp:cNvSpPr/>
      </dsp:nvSpPr>
      <dsp:spPr>
        <a:xfrm>
          <a:off x="3059847" y="1944133"/>
          <a:ext cx="2855324" cy="15180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Види самоконтролю</a:t>
          </a:r>
          <a:endParaRPr lang="ru-RU" sz="1800" b="1" i="1" kern="1200" dirty="0">
            <a:solidFill>
              <a:srgbClr val="FF0000"/>
            </a:solidFill>
            <a:effectLst/>
          </a:endParaRPr>
        </a:p>
      </dsp:txBody>
      <dsp:txXfrm>
        <a:off x="3059847" y="1944133"/>
        <a:ext cx="2855324" cy="1518046"/>
      </dsp:txXfrm>
    </dsp:sp>
    <dsp:sp modelId="{6E63EBD3-F32C-4222-8F46-C7082768D5D6}">
      <dsp:nvSpPr>
        <dsp:cNvPr id="0" name=""/>
        <dsp:cNvSpPr/>
      </dsp:nvSpPr>
      <dsp:spPr>
        <a:xfrm rot="15761049">
          <a:off x="4249047" y="1479891"/>
          <a:ext cx="229094" cy="51613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15761049">
        <a:off x="4249047" y="1479891"/>
        <a:ext cx="229094" cy="516135"/>
      </dsp:txXfrm>
    </dsp:sp>
    <dsp:sp modelId="{5EC35F87-AD5E-446A-96CA-A41912224025}">
      <dsp:nvSpPr>
        <dsp:cNvPr id="0" name=""/>
        <dsp:cNvSpPr/>
      </dsp:nvSpPr>
      <dsp:spPr>
        <a:xfrm>
          <a:off x="2222874" y="0"/>
          <a:ext cx="4030080" cy="15180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Фронтальний контроль</a:t>
          </a:r>
          <a:endParaRPr lang="ru-RU" sz="28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2222874" y="0"/>
        <a:ext cx="4030080" cy="1518046"/>
      </dsp:txXfrm>
    </dsp:sp>
    <dsp:sp modelId="{26C96D07-CFC7-4006-A590-793FCE833225}">
      <dsp:nvSpPr>
        <dsp:cNvPr id="0" name=""/>
        <dsp:cNvSpPr/>
      </dsp:nvSpPr>
      <dsp:spPr>
        <a:xfrm rot="21521084">
          <a:off x="5917340" y="2409517"/>
          <a:ext cx="238882" cy="51613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21521084">
        <a:off x="5917340" y="2409517"/>
        <a:ext cx="238882" cy="516135"/>
      </dsp:txXfrm>
    </dsp:sp>
    <dsp:sp modelId="{45AC9F93-B4CB-420F-B5BD-531569D30DD7}">
      <dsp:nvSpPr>
        <dsp:cNvPr id="0" name=""/>
        <dsp:cNvSpPr/>
      </dsp:nvSpPr>
      <dsp:spPr>
        <a:xfrm>
          <a:off x="6165908" y="1872124"/>
          <a:ext cx="2915818" cy="15180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Взаємний контроль </a:t>
          </a:r>
          <a:endParaRPr lang="ru-RU" sz="28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6165908" y="1872124"/>
        <a:ext cx="2915818" cy="1518046"/>
      </dsp:txXfrm>
    </dsp:sp>
    <dsp:sp modelId="{3C7D4DA0-2526-4CB7-A95F-2B24F4D48F06}">
      <dsp:nvSpPr>
        <dsp:cNvPr id="0" name=""/>
        <dsp:cNvSpPr/>
      </dsp:nvSpPr>
      <dsp:spPr>
        <a:xfrm rot="9425529">
          <a:off x="3095372" y="2990185"/>
          <a:ext cx="204412" cy="51613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9425529">
        <a:off x="3095372" y="2990185"/>
        <a:ext cx="204412" cy="516135"/>
      </dsp:txXfrm>
    </dsp:sp>
    <dsp:sp modelId="{362C0531-7ABE-4F0B-AB9A-77F2656D85E0}">
      <dsp:nvSpPr>
        <dsp:cNvPr id="0" name=""/>
        <dsp:cNvSpPr/>
      </dsp:nvSpPr>
      <dsp:spPr>
        <a:xfrm>
          <a:off x="0" y="3097488"/>
          <a:ext cx="3516358" cy="15180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smtClean="0">
              <a:latin typeface="Arial" pitchFamily="34" charset="0"/>
              <a:cs typeface="Arial" pitchFamily="34" charset="0"/>
            </a:rPr>
            <a:t>Індивідуальний контроль</a:t>
          </a:r>
          <a:endParaRPr lang="ru-RU" sz="2400" b="1" i="1" kern="1200" dirty="0">
            <a:latin typeface="Arial" pitchFamily="34" charset="0"/>
            <a:cs typeface="Arial" pitchFamily="34" charset="0"/>
          </a:endParaRPr>
        </a:p>
      </dsp:txBody>
      <dsp:txXfrm>
        <a:off x="0" y="3097488"/>
        <a:ext cx="3516358" cy="151804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7FE0BF5-F531-42B1-9592-926E90B5A988}">
      <dsp:nvSpPr>
        <dsp:cNvPr id="0" name=""/>
        <dsp:cNvSpPr/>
      </dsp:nvSpPr>
      <dsp:spPr>
        <a:xfrm rot="10800000">
          <a:off x="976079" y="218"/>
          <a:ext cx="8167920" cy="1257902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4700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err="1" smtClean="0">
              <a:effectLst/>
              <a:latin typeface="Arial" pitchFamily="34" charset="0"/>
              <a:cs typeface="Arial" pitchFamily="34" charset="0"/>
            </a:rPr>
            <a:t>З'ясування</a:t>
          </a:r>
          <a:r>
            <a:rPr lang="ru-RU" sz="2400" b="1" i="1" kern="1200" dirty="0" smtClean="0"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400" b="1" i="1" kern="1200" dirty="0" err="1" smtClean="0">
              <a:effectLst/>
              <a:latin typeface="Arial" pitchFamily="34" charset="0"/>
              <a:cs typeface="Arial" pitchFamily="34" charset="0"/>
            </a:rPr>
            <a:t>і</a:t>
          </a:r>
          <a:r>
            <a:rPr lang="ru-RU" sz="2400" b="1" i="1" kern="1200" dirty="0" smtClean="0"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400" b="1" i="1" kern="1200" dirty="0" err="1" smtClean="0">
              <a:effectLst/>
              <a:latin typeface="Arial" pitchFamily="34" charset="0"/>
              <a:cs typeface="Arial" pitchFamily="34" charset="0"/>
            </a:rPr>
            <a:t>первинне</a:t>
          </a:r>
          <a:r>
            <a:rPr lang="ru-RU" sz="2400" b="1" i="1" kern="1200" dirty="0" smtClean="0"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400" b="1" i="1" kern="1200" dirty="0" err="1" smtClean="0">
              <a:effectLst/>
              <a:latin typeface="Arial" pitchFamily="34" charset="0"/>
              <a:cs typeface="Arial" pitchFamily="34" charset="0"/>
            </a:rPr>
            <a:t>ознайомлення</a:t>
          </a:r>
          <a:r>
            <a:rPr lang="ru-RU" sz="2400" b="1" i="1" kern="1200" dirty="0" smtClean="0"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400" b="1" i="1" kern="1200" dirty="0" err="1" smtClean="0">
              <a:effectLst/>
              <a:latin typeface="Arial" pitchFamily="34" charset="0"/>
              <a:cs typeface="Arial" pitchFamily="34" charset="0"/>
            </a:rPr>
            <a:t>з</a:t>
          </a:r>
          <a:r>
            <a:rPr lang="ru-RU" sz="2400" b="1" i="1" kern="1200" dirty="0" smtClean="0"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400" b="1" i="1" kern="1200" dirty="0" err="1" smtClean="0">
              <a:effectLst/>
              <a:latin typeface="Arial" pitchFamily="34" charset="0"/>
              <a:cs typeface="Arial" pitchFamily="34" charset="0"/>
            </a:rPr>
            <a:t>кінцевим</a:t>
          </a:r>
          <a:r>
            <a:rPr lang="ru-RU" sz="2400" b="1" i="1" kern="1200" dirty="0" smtClean="0">
              <a:effectLst/>
              <a:latin typeface="Arial" pitchFamily="34" charset="0"/>
              <a:cs typeface="Arial" pitchFamily="34" charset="0"/>
            </a:rPr>
            <a:t> результатом </a:t>
          </a:r>
          <a:r>
            <a:rPr lang="ru-RU" sz="2400" b="1" i="1" kern="1200" dirty="0" err="1" smtClean="0">
              <a:effectLst/>
              <a:latin typeface="Arial" pitchFamily="34" charset="0"/>
              <a:cs typeface="Arial" pitchFamily="34" charset="0"/>
            </a:rPr>
            <a:t>і</a:t>
          </a:r>
          <a:r>
            <a:rPr lang="ru-RU" sz="2400" b="1" i="1" kern="1200" dirty="0" smtClean="0">
              <a:effectLst/>
              <a:latin typeface="Arial" pitchFamily="34" charset="0"/>
              <a:cs typeface="Arial" pitchFamily="34" charset="0"/>
            </a:rPr>
            <a:t> способами </a:t>
          </a:r>
          <a:r>
            <a:rPr lang="ru-RU" sz="2400" b="1" i="1" kern="1200" dirty="0" err="1" smtClean="0">
              <a:effectLst/>
              <a:latin typeface="Arial" pitchFamily="34" charset="0"/>
              <a:cs typeface="Arial" pitchFamily="34" charset="0"/>
            </a:rPr>
            <a:t>його</a:t>
          </a:r>
          <a:r>
            <a:rPr lang="ru-RU" sz="2400" b="1" i="1" kern="1200" dirty="0" smtClean="0"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2400" b="1" i="1" kern="1200" dirty="0" err="1" smtClean="0">
              <a:effectLst/>
              <a:latin typeface="Arial" pitchFamily="34" charset="0"/>
              <a:cs typeface="Arial" pitchFamily="34" charset="0"/>
            </a:rPr>
            <a:t>отримання</a:t>
          </a:r>
          <a:endParaRPr lang="ru-RU" sz="2400" b="1" i="1" kern="1200" dirty="0">
            <a:effectLst/>
            <a:latin typeface="Arial" pitchFamily="34" charset="0"/>
            <a:cs typeface="Arial" pitchFamily="34" charset="0"/>
          </a:endParaRPr>
        </a:p>
      </dsp:txBody>
      <dsp:txXfrm rot="10800000">
        <a:off x="976079" y="218"/>
        <a:ext cx="8167920" cy="1257902"/>
      </dsp:txXfrm>
    </dsp:sp>
    <dsp:sp modelId="{EA8E5802-623A-4EAA-9AAB-2C3DCF96F0A2}">
      <dsp:nvSpPr>
        <dsp:cNvPr id="0" name=""/>
        <dsp:cNvSpPr/>
      </dsp:nvSpPr>
      <dsp:spPr>
        <a:xfrm>
          <a:off x="0" y="72233"/>
          <a:ext cx="1257902" cy="125790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D3D4B32-4586-4E98-88EA-4B919F92340B}">
      <dsp:nvSpPr>
        <dsp:cNvPr id="0" name=""/>
        <dsp:cNvSpPr/>
      </dsp:nvSpPr>
      <dsp:spPr>
        <a:xfrm rot="10800000">
          <a:off x="864133" y="1656407"/>
          <a:ext cx="8279866" cy="1257902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4700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Оцінювання стану виконуваної роботи, встановлення і аналіз допущених помилок і виявлення їх причин (констатація стану) </a:t>
          </a:r>
          <a:endParaRPr lang="ru-RU" sz="24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 rot="10800000">
        <a:off x="864133" y="1656407"/>
        <a:ext cx="8279866" cy="1257902"/>
      </dsp:txXfrm>
    </dsp:sp>
    <dsp:sp modelId="{7A0D2A71-878A-4806-9CDF-BEF5E56A3064}">
      <dsp:nvSpPr>
        <dsp:cNvPr id="0" name=""/>
        <dsp:cNvSpPr/>
      </dsp:nvSpPr>
      <dsp:spPr>
        <a:xfrm>
          <a:off x="0" y="1584405"/>
          <a:ext cx="1257902" cy="125790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CEEEF8D-FC16-4077-829B-2D856721AF2B}">
      <dsp:nvSpPr>
        <dsp:cNvPr id="0" name=""/>
        <dsp:cNvSpPr/>
      </dsp:nvSpPr>
      <dsp:spPr>
        <a:xfrm rot="10800000">
          <a:off x="1008186" y="3240582"/>
          <a:ext cx="8135813" cy="1257902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4700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latin typeface="Arial" pitchFamily="34" charset="0"/>
              <a:cs typeface="Arial" pitchFamily="34" charset="0"/>
            </a:rPr>
            <a:t>Корекція роботи на основі даних самооцінки і уточнення плану її виконання, внесення удосконалень. </a:t>
          </a:r>
          <a:endParaRPr lang="ru-RU" sz="2400" b="1" i="1" kern="1200" dirty="0">
            <a:latin typeface="Arial" pitchFamily="34" charset="0"/>
            <a:cs typeface="Arial" pitchFamily="34" charset="0"/>
          </a:endParaRPr>
        </a:p>
      </dsp:txBody>
      <dsp:txXfrm rot="10800000">
        <a:off x="1008186" y="3240582"/>
        <a:ext cx="8135813" cy="1257902"/>
      </dsp:txXfrm>
    </dsp:sp>
    <dsp:sp modelId="{70654574-3790-49D4-98E1-80DF9328C79A}">
      <dsp:nvSpPr>
        <dsp:cNvPr id="0" name=""/>
        <dsp:cNvSpPr/>
      </dsp:nvSpPr>
      <dsp:spPr>
        <a:xfrm>
          <a:off x="0" y="3240582"/>
          <a:ext cx="1257902" cy="125790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83F42A-23FE-471C-9D4E-8138C8CF9B8E}">
      <dsp:nvSpPr>
        <dsp:cNvPr id="0" name=""/>
        <dsp:cNvSpPr/>
      </dsp:nvSpPr>
      <dsp:spPr>
        <a:xfrm>
          <a:off x="0" y="0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Вчителю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необхідно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працювати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 над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створенням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 в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учнів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потреби  в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самоконтролі</a:t>
          </a:r>
          <a:endParaRPr lang="ru-RU" sz="16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0" y="0"/>
        <a:ext cx="5410101" cy="814673"/>
      </dsp:txXfrm>
    </dsp:sp>
    <dsp:sp modelId="{C17AA6D4-7877-4495-8ECD-BDF5C8555298}">
      <dsp:nvSpPr>
        <dsp:cNvPr id="0" name=""/>
        <dsp:cNvSpPr/>
      </dsp:nvSpPr>
      <dsp:spPr>
        <a:xfrm>
          <a:off x="473202" y="927822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strike="noStrike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Пропонувати</a:t>
          </a:r>
          <a:r>
            <a:rPr lang="ru-RU" sz="1600" b="1" i="1" strike="noStrik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школярам </a:t>
          </a:r>
          <a:r>
            <a:rPr lang="ru-RU" sz="1600" b="1" i="1" strike="noStrike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такі</a:t>
          </a:r>
          <a:r>
            <a:rPr lang="ru-RU" sz="1600" b="1" i="1" strike="noStrik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strike="noStrike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завдання</a:t>
          </a:r>
          <a:r>
            <a:rPr lang="ru-RU" sz="1600" b="1" i="1" strike="noStrik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, </a:t>
          </a:r>
          <a:r>
            <a:rPr lang="ru-RU" sz="1600" b="1" i="1" strike="noStrike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неправильність</a:t>
          </a:r>
          <a:r>
            <a:rPr lang="ru-RU" sz="1600" b="1" i="1" strike="noStrik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strike="noStrike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одержаної</a:t>
          </a:r>
          <a:r>
            <a:rPr lang="ru-RU" sz="1600" b="1" i="1" strike="noStrik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strike="noStrike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відповіді</a:t>
          </a:r>
          <a:r>
            <a:rPr lang="ru-RU" sz="1600" b="1" i="1" strike="noStrik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strike="noStrike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яких</a:t>
          </a:r>
          <a:r>
            <a:rPr lang="ru-RU" sz="1600" b="1" i="1" strike="noStrik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strike="noStrike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з'ясується</a:t>
          </a:r>
          <a:r>
            <a:rPr lang="ru-RU" sz="1600" b="1" i="1" strike="noStrik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strike="noStrike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тільки</a:t>
          </a:r>
          <a:r>
            <a:rPr lang="ru-RU" sz="1600" b="1" i="1" strike="noStrik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в </a:t>
          </a:r>
          <a:r>
            <a:rPr lang="ru-RU" sz="1600" b="1" i="1" strike="noStrike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результаті</a:t>
          </a:r>
          <a:r>
            <a:rPr lang="ru-RU" sz="1600" b="1" i="1" strike="noStrik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strike="noStrike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перевірки</a:t>
          </a:r>
          <a:endParaRPr lang="ru-RU" sz="1600" b="1" i="1" strike="noStrik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473202" y="927822"/>
        <a:ext cx="5334052" cy="814673"/>
      </dsp:txXfrm>
    </dsp:sp>
    <dsp:sp modelId="{278BA8F5-43F3-48B7-A8CF-CB57AA58805C}">
      <dsp:nvSpPr>
        <dsp:cNvPr id="0" name=""/>
        <dsp:cNvSpPr/>
      </dsp:nvSpPr>
      <dsp:spPr>
        <a:xfrm>
          <a:off x="946404" y="1855644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Повідомляти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учням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спосіб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перевірки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розв’язаної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задачі,перевіряти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треба не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тільки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остаточну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відповідь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,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але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і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проміжні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результати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. </a:t>
          </a:r>
          <a:endParaRPr lang="ru-RU" sz="16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946404" y="1855644"/>
        <a:ext cx="5334052" cy="814673"/>
      </dsp:txXfrm>
    </dsp:sp>
    <dsp:sp modelId="{006538DA-DBCD-4192-B370-A692D2109506}">
      <dsp:nvSpPr>
        <dsp:cNvPr id="0" name=""/>
        <dsp:cNvSpPr/>
      </dsp:nvSpPr>
      <dsp:spPr>
        <a:xfrm>
          <a:off x="1419605" y="2783467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Практикувати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вчителю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прийом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: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навмисно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пропускається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помилка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при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розв‘язуванні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задач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або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приклад</a:t>
          </a:r>
          <a:r>
            <a:rPr lang="uk-UA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ів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на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дошці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 </a:t>
          </a:r>
          <a:endParaRPr lang="ru-RU" sz="16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1419605" y="2783467"/>
        <a:ext cx="5334052" cy="814673"/>
      </dsp:txXfrm>
    </dsp:sp>
    <dsp:sp modelId="{66CEDD58-80C4-4D10-9486-8BAF2382A807}">
      <dsp:nvSpPr>
        <dsp:cNvPr id="0" name=""/>
        <dsp:cNvSpPr/>
      </dsp:nvSpPr>
      <dsp:spPr>
        <a:xfrm>
          <a:off x="1892808" y="3711289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Постійно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реалізовувати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 принцип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негайної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перевірки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розв’язку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endParaRPr lang="ru-RU" sz="16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1892808" y="3711289"/>
        <a:ext cx="5334052" cy="814673"/>
      </dsp:txXfrm>
    </dsp:sp>
    <dsp:sp modelId="{92979426-B2E7-4081-A93F-0BF92D96E834}">
      <dsp:nvSpPr>
        <dsp:cNvPr id="0" name=""/>
        <dsp:cNvSpPr/>
      </dsp:nvSpPr>
      <dsp:spPr>
        <a:xfrm>
          <a:off x="5807254" y="595164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5807254" y="595164"/>
        <a:ext cx="529537" cy="529537"/>
      </dsp:txXfrm>
    </dsp:sp>
    <dsp:sp modelId="{D52B791E-FB10-489F-B5DA-01909E854C7A}">
      <dsp:nvSpPr>
        <dsp:cNvPr id="0" name=""/>
        <dsp:cNvSpPr/>
      </dsp:nvSpPr>
      <dsp:spPr>
        <a:xfrm>
          <a:off x="6280456" y="1522986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6280456" y="1522986"/>
        <a:ext cx="529537" cy="529537"/>
      </dsp:txXfrm>
    </dsp:sp>
    <dsp:sp modelId="{F3B34492-D3F3-48B4-83D8-CEA59666ACD1}">
      <dsp:nvSpPr>
        <dsp:cNvPr id="0" name=""/>
        <dsp:cNvSpPr/>
      </dsp:nvSpPr>
      <dsp:spPr>
        <a:xfrm>
          <a:off x="6753658" y="2437231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6753658" y="2437231"/>
        <a:ext cx="529537" cy="529537"/>
      </dsp:txXfrm>
    </dsp:sp>
    <dsp:sp modelId="{31C46971-4EC2-4D1E-BEA9-D0A137857C5A}">
      <dsp:nvSpPr>
        <dsp:cNvPr id="0" name=""/>
        <dsp:cNvSpPr/>
      </dsp:nvSpPr>
      <dsp:spPr>
        <a:xfrm>
          <a:off x="7226860" y="3374105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7226860" y="3374105"/>
        <a:ext cx="529537" cy="529537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050445-066C-49DA-A336-30047EF4D1C0}">
      <dsp:nvSpPr>
        <dsp:cNvPr id="0" name=""/>
        <dsp:cNvSpPr/>
      </dsp:nvSpPr>
      <dsp:spPr>
        <a:xfrm>
          <a:off x="0" y="0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Самоконтроль при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виконанні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лабораторних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робіт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здійснюється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повторним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вимірюванням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і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обчисленнями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(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при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можливості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-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іншим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способом)</a:t>
          </a:r>
          <a:endParaRPr lang="ru-RU" sz="16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0" y="0"/>
        <a:ext cx="5410101" cy="814673"/>
      </dsp:txXfrm>
    </dsp:sp>
    <dsp:sp modelId="{DC82FA14-4008-4FDC-A442-E7425DD909E2}">
      <dsp:nvSpPr>
        <dsp:cNvPr id="0" name=""/>
        <dsp:cNvSpPr/>
      </dsp:nvSpPr>
      <dsp:spPr>
        <a:xfrm>
          <a:off x="473202" y="927822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Корисно іноді школярам пропонувати самим оцінити свою роботу (контрольну або самостійну)</a:t>
          </a:r>
          <a:endParaRPr lang="ru-RU" sz="16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473202" y="927822"/>
        <a:ext cx="5334052" cy="814673"/>
      </dsp:txXfrm>
    </dsp:sp>
    <dsp:sp modelId="{A46F8AE7-0BFA-4A07-95DE-554720EE62AC}">
      <dsp:nvSpPr>
        <dsp:cNvPr id="0" name=""/>
        <dsp:cNvSpPr/>
      </dsp:nvSpPr>
      <dsp:spPr>
        <a:xfrm>
          <a:off x="946404" y="1855644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Корисно іноді пропонувати дітям перевірити і оцінити роботу товариша</a:t>
          </a:r>
          <a:endParaRPr lang="ru-RU" sz="16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946404" y="1855644"/>
        <a:ext cx="5334052" cy="814673"/>
      </dsp:txXfrm>
    </dsp:sp>
    <dsp:sp modelId="{18F1A555-7DEB-490A-B41F-E10EE3EB3F18}">
      <dsp:nvSpPr>
        <dsp:cNvPr id="0" name=""/>
        <dsp:cNvSpPr/>
      </dsp:nvSpPr>
      <dsp:spPr>
        <a:xfrm>
          <a:off x="1419605" y="2783467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Ключовою ланкою в проведенні контролю над діями є співставлення із зразком.</a:t>
          </a:r>
          <a:endParaRPr lang="ru-RU" sz="16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1419605" y="2783467"/>
        <a:ext cx="5334052" cy="814673"/>
      </dsp:txXfrm>
    </dsp:sp>
    <dsp:sp modelId="{AFC915D5-F5A7-4057-90E7-15EB3FE0F74B}">
      <dsp:nvSpPr>
        <dsp:cNvPr id="0" name=""/>
        <dsp:cNvSpPr/>
      </dsp:nvSpPr>
      <dsp:spPr>
        <a:xfrm>
          <a:off x="1892808" y="3711289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Виробленню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навички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самоконтролю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допомагає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прийом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наближеної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оцінки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очікуваного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результату</a:t>
          </a:r>
          <a:endParaRPr lang="ru-RU" sz="16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1892808" y="3711289"/>
        <a:ext cx="5334052" cy="814673"/>
      </dsp:txXfrm>
    </dsp:sp>
    <dsp:sp modelId="{AF172AF8-D73A-4642-A6DF-CBC2B1BE429A}">
      <dsp:nvSpPr>
        <dsp:cNvPr id="0" name=""/>
        <dsp:cNvSpPr/>
      </dsp:nvSpPr>
      <dsp:spPr>
        <a:xfrm>
          <a:off x="5807254" y="595164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5807254" y="595164"/>
        <a:ext cx="529537" cy="529537"/>
      </dsp:txXfrm>
    </dsp:sp>
    <dsp:sp modelId="{7D15740E-57B3-4E1F-8C56-AE72A352018C}">
      <dsp:nvSpPr>
        <dsp:cNvPr id="0" name=""/>
        <dsp:cNvSpPr/>
      </dsp:nvSpPr>
      <dsp:spPr>
        <a:xfrm>
          <a:off x="6280456" y="1522986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6280456" y="1522986"/>
        <a:ext cx="529537" cy="529537"/>
      </dsp:txXfrm>
    </dsp:sp>
    <dsp:sp modelId="{64A27E5E-F862-4ED5-9453-450608D85328}">
      <dsp:nvSpPr>
        <dsp:cNvPr id="0" name=""/>
        <dsp:cNvSpPr/>
      </dsp:nvSpPr>
      <dsp:spPr>
        <a:xfrm>
          <a:off x="6753658" y="2437231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6753658" y="2437231"/>
        <a:ext cx="529537" cy="529537"/>
      </dsp:txXfrm>
    </dsp:sp>
    <dsp:sp modelId="{693120C7-1845-44EA-9D90-66B3F9574D51}">
      <dsp:nvSpPr>
        <dsp:cNvPr id="0" name=""/>
        <dsp:cNvSpPr/>
      </dsp:nvSpPr>
      <dsp:spPr>
        <a:xfrm>
          <a:off x="7226860" y="3374105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7226860" y="3374105"/>
        <a:ext cx="529537" cy="529537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9737A2-A0FC-45AC-8C51-2664B3727052}">
      <dsp:nvSpPr>
        <dsp:cNvPr id="0" name=""/>
        <dsp:cNvSpPr/>
      </dsp:nvSpPr>
      <dsp:spPr>
        <a:xfrm>
          <a:off x="1522509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DE7AE4-7022-4772-B51A-FE8975506B58}">
      <dsp:nvSpPr>
        <dsp:cNvPr id="0" name=""/>
        <dsp:cNvSpPr/>
      </dsp:nvSpPr>
      <dsp:spPr>
        <a:xfrm>
          <a:off x="3754759" y="460647"/>
          <a:ext cx="2941875" cy="5356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Відсутність</a:t>
          </a:r>
          <a:r>
            <a:rPr lang="ru-RU" sz="18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контролю</a:t>
          </a:r>
          <a:endParaRPr lang="ru-RU" sz="18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3754759" y="460647"/>
        <a:ext cx="2941875" cy="535690"/>
      </dsp:txXfrm>
    </dsp:sp>
    <dsp:sp modelId="{878C8840-D08B-46B0-8771-5FC7753E052A}">
      <dsp:nvSpPr>
        <dsp:cNvPr id="0" name=""/>
        <dsp:cNvSpPr/>
      </dsp:nvSpPr>
      <dsp:spPr>
        <a:xfrm>
          <a:off x="3775352" y="1057678"/>
          <a:ext cx="2941875" cy="5356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Контроль на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рівні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мимовільної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уваги</a:t>
          </a:r>
          <a:endParaRPr lang="ru-RU" sz="16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3775352" y="1057678"/>
        <a:ext cx="2941875" cy="535690"/>
      </dsp:txXfrm>
    </dsp:sp>
    <dsp:sp modelId="{2D742893-8B60-4185-9130-097873E8024A}">
      <dsp:nvSpPr>
        <dsp:cNvPr id="0" name=""/>
        <dsp:cNvSpPr/>
      </dsp:nvSpPr>
      <dsp:spPr>
        <a:xfrm>
          <a:off x="3775352" y="1660330"/>
          <a:ext cx="2941875" cy="5356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Потенційний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контроль на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рівні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довільної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уваги</a:t>
          </a:r>
          <a:endParaRPr lang="ru-RU" sz="16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3775352" y="1660330"/>
        <a:ext cx="2941875" cy="535690"/>
      </dsp:txXfrm>
    </dsp:sp>
    <dsp:sp modelId="{EB72DF4D-2772-4589-87A7-77176DBD6C31}">
      <dsp:nvSpPr>
        <dsp:cNvPr id="0" name=""/>
        <dsp:cNvSpPr/>
      </dsp:nvSpPr>
      <dsp:spPr>
        <a:xfrm>
          <a:off x="3775352" y="2262981"/>
          <a:ext cx="2941875" cy="5356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Актуальний</a:t>
          </a:r>
          <a:r>
            <a:rPr lang="ru-RU" sz="18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контроль на </a:t>
          </a:r>
          <a:r>
            <a:rPr lang="ru-RU" sz="18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рівні</a:t>
          </a:r>
          <a:r>
            <a:rPr lang="ru-RU" sz="18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8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довільної</a:t>
          </a:r>
          <a:r>
            <a:rPr lang="ru-RU" sz="18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8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уваги</a:t>
          </a:r>
          <a:endParaRPr lang="ru-RU" sz="18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775352" y="2262981"/>
        <a:ext cx="2941875" cy="535690"/>
      </dsp:txXfrm>
    </dsp:sp>
    <dsp:sp modelId="{B3E3836F-A4FC-4740-A129-78130EC154D6}">
      <dsp:nvSpPr>
        <dsp:cNvPr id="0" name=""/>
        <dsp:cNvSpPr/>
      </dsp:nvSpPr>
      <dsp:spPr>
        <a:xfrm>
          <a:off x="3775352" y="2865632"/>
          <a:ext cx="2941875" cy="5356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Потенційний</a:t>
          </a:r>
          <a:r>
            <a:rPr lang="ru-RU" sz="18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контроль </a:t>
          </a:r>
          <a:r>
            <a:rPr lang="ru-RU" sz="18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рефлексії</a:t>
          </a:r>
          <a:endParaRPr lang="ru-RU" sz="18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3775352" y="2865632"/>
        <a:ext cx="2941875" cy="535690"/>
      </dsp:txXfrm>
    </dsp:sp>
    <dsp:sp modelId="{9AE20C47-AB2A-4A54-87A2-BE16C0B961D2}">
      <dsp:nvSpPr>
        <dsp:cNvPr id="0" name=""/>
        <dsp:cNvSpPr/>
      </dsp:nvSpPr>
      <dsp:spPr>
        <a:xfrm>
          <a:off x="3775352" y="3468284"/>
          <a:ext cx="2941875" cy="5356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Актуальний</a:t>
          </a:r>
          <a:r>
            <a:rPr lang="ru-RU" sz="18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контроль </a:t>
          </a:r>
          <a:r>
            <a:rPr lang="ru-RU" sz="18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рефлексії</a:t>
          </a:r>
          <a:endParaRPr lang="ru-RU" sz="18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3775352" y="3468284"/>
        <a:ext cx="2941875" cy="53569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C51EC6F-F58C-458E-8D48-74F437B84BDF}">
      <dsp:nvSpPr>
        <dsp:cNvPr id="0" name=""/>
        <dsp:cNvSpPr/>
      </dsp:nvSpPr>
      <dsp:spPr>
        <a:xfrm>
          <a:off x="0" y="3886230"/>
          <a:ext cx="8229600" cy="6375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Уміння самостійно складати системи перевірних завдань</a:t>
          </a:r>
          <a:r>
            <a:rPr lang="ru-RU" sz="2000" kern="1200" smtClean="0"/>
            <a:t>.</a:t>
          </a:r>
          <a:endParaRPr lang="ru-RU" sz="2000" kern="1200" dirty="0"/>
        </a:p>
      </dsp:txBody>
      <dsp:txXfrm>
        <a:off x="0" y="3886230"/>
        <a:ext cx="8229600" cy="637568"/>
      </dsp:txXfrm>
    </dsp:sp>
    <dsp:sp modelId="{EF426B3C-26EC-4E23-BBEC-EB7FB214A94F}">
      <dsp:nvSpPr>
        <dsp:cNvPr id="0" name=""/>
        <dsp:cNvSpPr/>
      </dsp:nvSpPr>
      <dsp:spPr>
        <a:xfrm rot="10800000">
          <a:off x="0" y="2915214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Уміння переходити від роботи з натуральним об'ємом до роботи з його знаково-символічним зображенням. </a:t>
          </a:r>
          <a:endParaRPr lang="ru-RU" sz="18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 rot="10800000">
        <a:off x="0" y="2915214"/>
        <a:ext cx="8229600" cy="980580"/>
      </dsp:txXfrm>
    </dsp:sp>
    <dsp:sp modelId="{51504F6C-352C-4166-93A1-38A652CEC8A1}">
      <dsp:nvSpPr>
        <dsp:cNvPr id="0" name=""/>
        <dsp:cNvSpPr/>
      </dsp:nvSpPr>
      <dsp:spPr>
        <a:xfrm rot="10800000">
          <a:off x="0" y="1944197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Уміння усвідомлено чергувати розгорнені і скорочені формули контролю</a:t>
          </a:r>
          <a:endParaRPr lang="ru-RU" sz="18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 rot="10800000">
        <a:off x="0" y="1944197"/>
        <a:ext cx="8229600" cy="980580"/>
      </dsp:txXfrm>
    </dsp:sp>
    <dsp:sp modelId="{91C868C1-59CA-48FF-8A88-7388D3EC7E9D}">
      <dsp:nvSpPr>
        <dsp:cNvPr id="0" name=""/>
        <dsp:cNvSpPr/>
      </dsp:nvSpPr>
      <dsp:spPr>
        <a:xfrm rot="10800000">
          <a:off x="0" y="973180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Уміння змінити порядок дій відповідно до умов діяльності, що змінилися</a:t>
          </a:r>
          <a:endParaRPr lang="ru-RU" sz="18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 rot="10800000">
        <a:off x="0" y="973180"/>
        <a:ext cx="8229600" cy="980580"/>
      </dsp:txXfrm>
    </dsp:sp>
    <dsp:sp modelId="{A7AFF165-6798-4B79-B9DC-AC9A2D0CE63E}">
      <dsp:nvSpPr>
        <dsp:cNvPr id="0" name=""/>
        <dsp:cNvSpPr/>
      </dsp:nvSpPr>
      <dsp:spPr>
        <a:xfrm rot="10800000">
          <a:off x="0" y="2163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Уміння перед початком роботи спланувати її </a:t>
          </a:r>
          <a:endParaRPr lang="ru-RU" sz="18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 rot="10800000">
        <a:off x="0" y="2163"/>
        <a:ext cx="8229600" cy="9805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10" Type="http://schemas.openxmlformats.org/officeDocument/2006/relationships/image" Target="../media/image7.jpeg"/><Relationship Id="rId4" Type="http://schemas.openxmlformats.org/officeDocument/2006/relationships/diagramLayout" Target="../diagrams/layout5.xml"/><Relationship Id="rId9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5215_html_211691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1171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79512" y="0"/>
            <a:ext cx="8420472" cy="2564904"/>
          </a:xfrm>
        </p:spPr>
        <p:txBody>
          <a:bodyPr>
            <a:normAutofit/>
          </a:bodyPr>
          <a:lstStyle/>
          <a:p>
            <a:r>
              <a:rPr lang="uk-UA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Якісне ф</a:t>
            </a:r>
            <a:r>
              <a:rPr lang="ru-RU" sz="3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ормування</a:t>
            </a:r>
            <a:r>
              <a:rPr lang="ru-RU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самоконтролю в </a:t>
            </a:r>
            <a:r>
              <a:rPr lang="ru-RU" sz="3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процесі</a:t>
            </a:r>
            <a:r>
              <a:rPr lang="ru-RU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навчання</a:t>
            </a:r>
            <a:r>
              <a:rPr lang="ru-RU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математики</a:t>
            </a:r>
            <a:r>
              <a:rPr lang="uk-UA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– необхідна умова успішної соціалізації учнів</a:t>
            </a:r>
            <a:endParaRPr lang="ru-RU" sz="3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07504" y="4581128"/>
            <a:ext cx="7704856" cy="1296144"/>
          </a:xfrm>
        </p:spPr>
        <p:txBody>
          <a:bodyPr>
            <a:normAutofit fontScale="92500"/>
          </a:bodyPr>
          <a:lstStyle/>
          <a:p>
            <a:r>
              <a:rPr lang="ru-RU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uk-UA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ідготувала</a:t>
            </a:r>
            <a:r>
              <a:rPr lang="uk-UA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вчитель </a:t>
            </a:r>
            <a:r>
              <a:rPr lang="uk-UA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Недайводського</a:t>
            </a:r>
            <a:r>
              <a:rPr lang="uk-UA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НВК</a:t>
            </a:r>
          </a:p>
          <a:p>
            <a:r>
              <a:rPr lang="uk-UA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Глотенко</a:t>
            </a:r>
            <a:r>
              <a:rPr lang="uk-UA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Олеся Романівна</a:t>
            </a:r>
            <a:endParaRPr lang="ru-RU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2" descr="C:\Users\user\Desktop\ученики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2564903"/>
            <a:ext cx="2880320" cy="216024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5215_html_211691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171"/>
            <a:ext cx="9144000" cy="6861171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Показники</a:t>
            </a:r>
            <a:r>
              <a:rPr lang="ru-RU" sz="40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сформованості</a:t>
            </a:r>
            <a:r>
              <a:rPr lang="ru-RU" sz="40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самоконтролю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5215_html_211691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171"/>
            <a:ext cx="9144000" cy="6861171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uk-UA" sz="48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Підсумки:</a:t>
            </a:r>
            <a:endParaRPr lang="ru-RU" sz="4800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0" y="1052736"/>
          <a:ext cx="914400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Стрелка вправо 9"/>
          <p:cNvSpPr/>
          <p:nvPr/>
        </p:nvSpPr>
        <p:spPr>
          <a:xfrm rot="373988">
            <a:off x="5237702" y="3031070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20327565">
            <a:off x="5335257" y="3966076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19575405">
            <a:off x="5558513" y="5087228"/>
            <a:ext cx="639788" cy="3755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1244190">
            <a:off x="5190388" y="2149705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79512" y="1268760"/>
            <a:ext cx="57606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С</a:t>
            </a:r>
          </a:p>
          <a:p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А</a:t>
            </a:r>
          </a:p>
          <a:p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М</a:t>
            </a:r>
          </a:p>
          <a:p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О</a:t>
            </a:r>
          </a:p>
          <a:p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К</a:t>
            </a:r>
          </a:p>
          <a:p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О</a:t>
            </a:r>
          </a:p>
          <a:p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Н</a:t>
            </a:r>
          </a:p>
          <a:p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Т</a:t>
            </a:r>
          </a:p>
          <a:p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Р</a:t>
            </a:r>
          </a:p>
          <a:p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О</a:t>
            </a:r>
          </a:p>
          <a:p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Л</a:t>
            </a:r>
          </a:p>
          <a:p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Ь</a:t>
            </a:r>
            <a:endParaRPr lang="uk-UA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 rot="19912297">
            <a:off x="725740" y="1798329"/>
            <a:ext cx="576274" cy="2876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 rot="21089691">
            <a:off x="683568" y="3068960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 rot="529408">
            <a:off x="676825" y="4359028"/>
            <a:ext cx="583275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 rot="1591761">
            <a:off x="755576" y="5445224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5215_html_211691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1171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Висновки</a:t>
            </a:r>
            <a:endParaRPr lang="ru-RU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196752"/>
          <a:ext cx="8229600" cy="4929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5215_html_211691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61171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Autofit/>
          </a:bodyPr>
          <a:lstStyle/>
          <a:p>
            <a:r>
              <a:rPr lang="ru-RU" sz="3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Методичні</a:t>
            </a:r>
            <a:r>
              <a:rPr lang="ru-RU" sz="3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основи</a:t>
            </a:r>
            <a:r>
              <a:rPr lang="ru-RU" sz="3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формування</a:t>
            </a:r>
            <a:r>
              <a:rPr lang="ru-RU" sz="3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самоконтролю на уроках математики</a:t>
            </a:r>
            <a:endParaRPr lang="ru-RU" sz="3600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179512" y="1600200"/>
          <a:ext cx="850728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5215_html_211691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61171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Характеристика самоконтролю як компоненту </a:t>
            </a:r>
            <a:r>
              <a:rPr lang="ru-RU" sz="32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учбової</a:t>
            </a:r>
            <a:r>
              <a:rPr lang="ru-RU" sz="32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діяльності</a:t>
            </a:r>
            <a:endParaRPr lang="ru-RU" sz="3200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2" y="1600200"/>
          <a:ext cx="878497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5215_html_211691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61171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11760" y="0"/>
            <a:ext cx="6357392" cy="1143000"/>
          </a:xfrm>
        </p:spPr>
        <p:txBody>
          <a:bodyPr>
            <a:normAutofit/>
          </a:bodyPr>
          <a:lstStyle/>
          <a:p>
            <a:r>
              <a:rPr lang="uk-UA" sz="40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Види самоконтролю</a:t>
            </a:r>
            <a:r>
              <a:rPr lang="ru-RU" sz="40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40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7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(за </a:t>
            </a:r>
            <a:r>
              <a:rPr lang="ru-RU" sz="27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учбовою</a:t>
            </a:r>
            <a:r>
              <a:rPr lang="ru-RU" sz="27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7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діяльністю</a:t>
            </a:r>
            <a:r>
              <a:rPr lang="ru-RU" sz="27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  <a:endParaRPr lang="ru-RU" sz="27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2" y="1268760"/>
          <a:ext cx="878497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098" name="Picture 2" descr="C:\Users\user\Desktop\ученики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9512" y="0"/>
            <a:ext cx="2552801" cy="191460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5215_html_211691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61171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339752" y="0"/>
            <a:ext cx="6357392" cy="1484784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Види самоконтролю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ru-RU" sz="27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(за формою  </a:t>
            </a:r>
            <a:r>
              <a:rPr lang="ru-RU" sz="27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організації</a:t>
            </a:r>
            <a:r>
              <a:rPr lang="ru-RU" sz="27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7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роботи</a:t>
            </a:r>
            <a:r>
              <a:rPr lang="ru-RU" sz="27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7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учнів</a:t>
            </a:r>
            <a:r>
              <a:rPr lang="ru-RU" sz="27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412875"/>
          <a:ext cx="9144000" cy="4713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122" name="Picture 2" descr="C:\Users\user\Desktop\1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188640"/>
            <a:ext cx="2302733" cy="153515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5215_html_211691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171"/>
            <a:ext cx="9144000" cy="6861171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Autofit/>
          </a:bodyPr>
          <a:lstStyle/>
          <a:p>
            <a:r>
              <a:rPr lang="uk-UA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b="1" dirty="0" smtClean="0">
                <a:latin typeface="Arial" pitchFamily="34" charset="0"/>
                <a:cs typeface="Arial" pitchFamily="34" charset="0"/>
              </a:rPr>
            </a:br>
            <a:r>
              <a:rPr lang="uk-UA" sz="40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Структура самоконтролю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0" y="1052513"/>
          <a:ext cx="91440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074" name="Picture 2" descr="C:\Users\user\Desktop\1409651646_img_28171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1196752"/>
            <a:ext cx="1331639" cy="11521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 descr="C:\Users\user\Desktop\original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2636912"/>
            <a:ext cx="1331640" cy="12961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6" name="Picture 4" descr="C:\Users\user\Desktop\image64404198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4293096"/>
            <a:ext cx="1403648" cy="122413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5215_html_211691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61171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55776" y="116632"/>
            <a:ext cx="6357392" cy="1143000"/>
          </a:xfrm>
        </p:spPr>
        <p:txBody>
          <a:bodyPr>
            <a:noAutofit/>
          </a:bodyPr>
          <a:lstStyle/>
          <a:p>
            <a:r>
              <a:rPr lang="ru-RU" sz="40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Способи</a:t>
            </a:r>
            <a:r>
              <a:rPr lang="ru-RU" sz="40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формуван</a:t>
            </a:r>
            <a:r>
              <a:rPr lang="uk-UA" sz="40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ня</a:t>
            </a:r>
            <a:r>
              <a:rPr lang="ru-RU" sz="40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самоконтролю</a:t>
            </a:r>
            <a:endParaRPr lang="ru-RU" sz="4000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074" name="Picture 2" descr="C:\Users\user\Desktop\school_02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9512" y="0"/>
            <a:ext cx="2304256" cy="15339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5215_html_211691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1171"/>
          </a:xfrm>
          <a:prstGeom prst="rect">
            <a:avLst/>
          </a:prstGeom>
          <a:noFill/>
        </p:spPr>
      </p:pic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>
            <a:normAutofit fontScale="90000"/>
          </a:bodyPr>
          <a:lstStyle/>
          <a:p>
            <a:r>
              <a:rPr lang="ru-RU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Способи</a:t>
            </a:r>
            <a:r>
              <a:rPr lang="ru-RU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формуван</a:t>
            </a:r>
            <a:r>
              <a:rPr lang="uk-UA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ня</a:t>
            </a:r>
            <a:r>
              <a:rPr lang="ru-RU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самоконтролю</a:t>
            </a:r>
            <a:endParaRPr lang="ru-RU" dirty="0"/>
          </a:p>
        </p:txBody>
      </p:sp>
      <p:graphicFrame>
        <p:nvGraphicFramePr>
          <p:cNvPr id="17" name="Содержимое 1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Picture 2" descr="C:\Users\user\Desktop\shkila16dec11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2123728" cy="141683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5215_html_211691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1171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ХАРАКТЕРИСТИКА РІВНІВ СФОРМОВАНОСТІ САМОКОНТРОЛЮ </a:t>
            </a:r>
            <a:endParaRPr lang="ru-RU" sz="3200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403648" y="2204864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Перший рівень</a:t>
            </a:r>
            <a:endParaRPr lang="ru-RU" sz="1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3491880" y="2204864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03648" y="2780928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Другий рівень</a:t>
            </a:r>
            <a:endParaRPr lang="ru-RU" sz="1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03648" y="3429000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Третій рівень </a:t>
            </a:r>
            <a:endParaRPr lang="ru-RU" sz="1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59632" y="4005064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Четвертий  рівень</a:t>
            </a:r>
            <a:endParaRPr lang="ru-RU" sz="1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475656" y="4581128"/>
            <a:ext cx="1944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П‘ятий рівень</a:t>
            </a:r>
            <a:endParaRPr lang="ru-RU" sz="1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75656" y="5157192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Шостий</a:t>
            </a:r>
            <a:r>
              <a:rPr lang="uk-UA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uk-UA" sz="1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рівень</a:t>
            </a:r>
            <a:endParaRPr lang="ru-RU" sz="1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3491880" y="2780928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3491880" y="3429000"/>
            <a:ext cx="648072" cy="360040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3491880" y="4005064"/>
            <a:ext cx="648072" cy="360040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3491880" y="4509120"/>
            <a:ext cx="648072" cy="360040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>
            <a:off x="3491880" y="5085184"/>
            <a:ext cx="648072" cy="360040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458</Words>
  <Application>Microsoft Office PowerPoint</Application>
  <PresentationFormat>Экран (4:3)</PresentationFormat>
  <Paragraphs>81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Якісне формування самоконтролю в процесі навчання математики – необхідна умова успішної соціалізації учнів</vt:lpstr>
      <vt:lpstr>Методичні основи формування самоконтролю на уроках математики</vt:lpstr>
      <vt:lpstr>Характеристика самоконтролю як компоненту учбової діяльності</vt:lpstr>
      <vt:lpstr>Види самоконтролю (за учбовою діяльністю)</vt:lpstr>
      <vt:lpstr> Види самоконтролю  (за формою  організації роботи учнів)  </vt:lpstr>
      <vt:lpstr> Структура самоконтролю </vt:lpstr>
      <vt:lpstr>Способи формування самоконтролю</vt:lpstr>
      <vt:lpstr>Способи формування самоконтролю</vt:lpstr>
      <vt:lpstr>ХАРАКТЕРИСТИКА РІВНІВ СФОРМОВАНОСТІ САМОКОНТРОЛЮ </vt:lpstr>
      <vt:lpstr> Показники сформованості самоконтролю  </vt:lpstr>
      <vt:lpstr>Підсумки:</vt:lpstr>
      <vt:lpstr>Висновки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45</cp:revision>
  <dcterms:created xsi:type="dcterms:W3CDTF">2015-12-31T19:55:11Z</dcterms:created>
  <dcterms:modified xsi:type="dcterms:W3CDTF">2016-01-01T13:46:32Z</dcterms:modified>
</cp:coreProperties>
</file>